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06T06:36:45.717" v="32" actId="20577"/>
      <pc:docMkLst>
        <pc:docMk/>
      </pc:docMkLst>
      <pc:sldChg chg="modSp mod">
        <pc:chgData name="克文 小田" userId="94c76ac4511df6a3" providerId="LiveId" clId="{D31824AB-719E-4BF3-8BC1-A9F37D7C1849}" dt="2024-06-06T06:36:45.717" v="32" actId="20577"/>
        <pc:sldMkLst>
          <pc:docMk/>
          <pc:sldMk cId="941052" sldId="257"/>
        </pc:sldMkLst>
        <pc:spChg chg="mod">
          <ac:chgData name="克文 小田" userId="94c76ac4511df6a3" providerId="LiveId" clId="{D31824AB-719E-4BF3-8BC1-A9F37D7C1849}" dt="2024-06-06T06:36:45.717" v="3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24PILLARS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トゥエンティーフォーピラーズ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東別院駅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名古屋市中区金山</a:t>
            </a:r>
            <a:r>
              <a:rPr lang="en-US" altLang="zh-CN" sz="1400" dirty="0">
                <a:solidFill>
                  <a:srgbClr val="957631"/>
                </a:solidFill>
                <a:latin typeface="Hiragino Kaku Gothic Pro W3" panose="020B0300000000000000" pitchFamily="34" charset="-128"/>
                <a:ea typeface="Hiragino Kaku Gothic Pro W3" panose="020B0300000000000000" pitchFamily="34" charset="-128"/>
              </a:rPr>
              <a:t>3</a:t>
            </a:r>
            <a:r>
              <a:rPr lang="zh-CN"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zh-CN" sz="1400">
                <a:solidFill>
                  <a:srgbClr val="957631"/>
                </a:solidFill>
                <a:latin typeface="Hiragino Kaku Gothic Pro W3" panose="020B0300000000000000" pitchFamily="34" charset="-128"/>
                <a:ea typeface="Hiragino Kaku Gothic Pro W3" panose="020B0300000000000000" pitchFamily="34" charset="-128"/>
              </a:rPr>
              <a:t>4-16</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191</TotalTime>
  <Words>160</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2024-06-06T06:36:47Z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