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8162C1-8EB2-4939-8B53-73B17294424B}" v="10" dt="2024-04-19T01:23:04.4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86" d="100"/>
          <a:sy n="86" d="100"/>
        </p:scale>
        <p:origin x="3144" y="200"/>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2024/5/2</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35776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a:latin typeface="Hiragino Kaku Gothic Pro W3" panose="020B0300000000000000" pitchFamily="34" charset="-128"/>
                <a:ea typeface="Hiragino Kaku Gothic Pro W3" panose="020B0300000000000000" pitchFamily="34" charset="-128"/>
              </a:rPr>
            </a:br>
            <a:r>
              <a:rPr lang="ja-JP" altLang="en-US" sz="1600" b="0" i="0" u="none" strike="noStrike">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a:latin typeface="Hiragino Kaku Gothic Pro W3" panose="020B0300000000000000" pitchFamily="34" charset="-128"/>
                <a:ea typeface="Hiragino Kaku Gothic Pro W3" panose="020B0300000000000000" pitchFamily="34" charset="-128"/>
              </a:rPr>
            </a:br>
            <a:r>
              <a:rPr lang="ja-JP" altLang="en-US" sz="1600" b="0" i="0" u="none" strike="noStrike">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a:latin typeface="Hiragino Kaku Gothic Pro W3" panose="020B0300000000000000" pitchFamily="34" charset="-128"/>
                <a:ea typeface="Hiragino Kaku Gothic Pro W3" panose="020B0300000000000000" pitchFamily="34" charset="-128"/>
              </a:rPr>
            </a:br>
            <a:r>
              <a:rPr lang="ja-JP" altLang="en-US" sz="1600" b="0" i="0" u="none" strike="noStrike">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ララマリー（新山口駅</a:t>
            </a:r>
            <a:r>
              <a:rPr lang="ja-JP" altLang="en-US" sz="1400">
                <a:solidFill>
                  <a:srgbClr val="957631"/>
                </a:solidFill>
                <a:latin typeface="Hiragino Kaku Gothic Pro W3" panose="020B0300000000000000" pitchFamily="34" charset="-128"/>
                <a:ea typeface="Hiragino Kaku Gothic Pro W3" panose="020B0300000000000000" pitchFamily="34" charset="-128"/>
              </a:rPr>
              <a:t>　車</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山口市小郡下郷</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870-15</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083</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ー</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972</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ー</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0315</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79</TotalTime>
  <Words>163</Words>
  <Application>Microsoft Macintosh PowerPoint</Application>
  <PresentationFormat>A4 210 x 297 mm</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katsu oda</cp:lastModifiedBy>
  <cp:revision>14</cp:revision>
  <dcterms:created xsi:type="dcterms:W3CDTF">2024-04-08T11:05:16Z</dcterms:created>
  <dcterms:modified xsi:type="dcterms:W3CDTF">2024-05-01T21:44:03Z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