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432710"/>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a:latin typeface="Hiragino Kaku Gothic Pro W3" panose="020B0300000000000000" pitchFamily="34" charset="-128"/>
                <a:ea typeface="Hiragino Kaku Gothic Pro W3" panose="020B0300000000000000" pitchFamily="34" charset="-128"/>
              </a:rPr>
              <a:t>　　　　　会場</a:t>
            </a:r>
            <a:r>
              <a:rPr lang="ja-JP" altLang="en-US" sz="1400" b="0" i="0" u="none" strike="noStrike">
                <a:effectLst/>
                <a:latin typeface="Hiragino Kaku Gothic Pro W3" panose="020B0300000000000000" pitchFamily="34" charset="-128"/>
                <a:ea typeface="Hiragino Kaku Gothic Pro W3" panose="020B0300000000000000" pitchFamily="34" charset="-128"/>
              </a:rPr>
              <a:t>　ララマリー（新山口駅</a:t>
            </a:r>
            <a:r>
              <a:rPr lang="ja-JP" altLang="en-US" sz="1400">
                <a:latin typeface="Hiragino Kaku Gothic Pro W3" panose="020B0300000000000000" pitchFamily="34" charset="-128"/>
                <a:ea typeface="Hiragino Kaku Gothic Pro W3" panose="020B0300000000000000" pitchFamily="34" charset="-128"/>
              </a:rPr>
              <a:t>　車</a:t>
            </a:r>
            <a:r>
              <a:rPr lang="en-US" altLang="ja-JP" sz="1400" dirty="0">
                <a:latin typeface="Hiragino Kaku Gothic Pro W3" panose="020B0300000000000000" pitchFamily="34" charset="-128"/>
                <a:ea typeface="Hiragino Kaku Gothic Pro W3" panose="020B0300000000000000" pitchFamily="34" charset="-128"/>
              </a:rPr>
              <a:t>5</a:t>
            </a:r>
            <a:r>
              <a:rPr lang="ja-JP" altLang="en-US" sz="1400" b="0" i="0" u="none" strike="noStrike">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a:latin typeface="Hiragino Kaku Gothic Pro W3" panose="020B0300000000000000" pitchFamily="34" charset="-128"/>
                <a:ea typeface="Hiragino Kaku Gothic Pro W3" panose="020B0300000000000000" pitchFamily="34" charset="-128"/>
              </a:rPr>
              <a:t>　　　　　</a:t>
            </a:r>
            <a:r>
              <a:rPr lang="ja-JP" altLang="en-US" sz="1400" b="0" i="0" u="none" strike="noStrike">
                <a:effectLst/>
                <a:latin typeface="Hiragino Kaku Gothic Pro W3" panose="020B0300000000000000" pitchFamily="34" charset="-128"/>
                <a:ea typeface="Hiragino Kaku Gothic Pro W3" panose="020B0300000000000000" pitchFamily="34" charset="-128"/>
              </a:rPr>
              <a:t>住所　山口市小郡下郷</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870-15</a:t>
            </a:r>
            <a:br>
              <a:rPr lang="en-US" altLang="ja-JP" sz="1400" b="0" i="0" u="none" strike="noStrike" dirty="0">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083</a:t>
            </a:r>
            <a:r>
              <a:rPr lang="ja-JP" altLang="en-US" sz="1400" b="0" i="0" u="none" strike="noStrike">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972</a:t>
            </a:r>
            <a:r>
              <a:rPr lang="ja-JP" altLang="en-US" sz="1400" b="0" i="0" u="none" strike="noStrike">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0315</a:t>
            </a:r>
            <a:br>
              <a:rPr lang="ja-JP" altLang="en-US" sz="1400" b="0" i="0" u="none" strike="noStrike">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94</TotalTime>
  <Words>154</Words>
  <Application>Microsoft Macintosh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18</cp:revision>
  <dcterms:created xsi:type="dcterms:W3CDTF">2024-04-08T11:05:16Z</dcterms:created>
  <dcterms:modified xsi:type="dcterms:W3CDTF">2024-05-01T22:01:34Z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