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2024/5/15</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2024/5/15</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2.png"/><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BEBA8EAE-BF5A-486C-A8C5-ECC9F3942E4B}">
                <a14:imgProps xmlns:a14="http://schemas.microsoft.com/office/drawing/2010/main">
                  <a14:imgLayer r:embed="rId4">
                    <a14:imgEffect>
                      <a14:colorTemperature colorTemp="1500"/>
                    </a14:imgEffect>
                    <a14:imgEffect>
                      <a14:saturation sat="0"/>
                    </a14:imgEffect>
                  </a14:imgLayer>
                </a14:imgProps>
              </a:ext>
              <a:ext uri="{28A0092B-C50C-407E-A947-70E740481C1C}">
                <a14:useLocalDpi xmlns:a14="http://schemas.microsoft.com/office/drawing/2010/main" val="0"/>
              </a:ext>
            </a:extLst>
          </a:blip>
          <a:stretch>
            <a:fillRect/>
          </a:stretch>
        </p:blipFill>
        <p:spPr>
          <a:xfrm>
            <a:off x="5564243" y="3704419"/>
            <a:ext cx="1190514" cy="1190514"/>
          </a:xfrm>
          <a:prstGeom prst="rect">
            <a:avLst/>
          </a:prstGeom>
          <a:effectLst>
            <a:outerShdw blurRad="50800" dist="50800" dir="5400000" algn="ctr" rotWithShape="0">
              <a:schemeClr val="accent5">
                <a:lumMod val="20000"/>
                <a:lumOff val="80000"/>
              </a:schemeClr>
            </a:outerShdw>
          </a:effectLst>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5">
            <a:extLst>
              <a:ext uri="{BEBA8EAE-BF5A-486C-A8C5-ECC9F3942E4B}">
                <a14:imgProps xmlns:a14="http://schemas.microsoft.com/office/drawing/2010/main">
                  <a14:imgLayer r:embed="rId6">
                    <a14:imgEffect>
                      <a14:colorTemperature colorTemp="15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67257" y="8574279"/>
            <a:ext cx="1190514" cy="1190514"/>
          </a:xfrm>
          <a:prstGeom prst="rect">
            <a:avLst/>
          </a:prstGeom>
          <a:effectLst>
            <a:outerShdw blurRad="50800" dist="50800" dir="5400000" algn="ctr" rotWithShape="0">
              <a:schemeClr val="accent5">
                <a:lumMod val="20000"/>
                <a:lumOff val="80000"/>
              </a:schemeClr>
            </a:outerShdw>
          </a:effectLst>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494676" y="4792471"/>
            <a:ext cx="5951094"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この度 佐藤太郎くんと鈴木花子さんが</a:t>
            </a:r>
            <a:r>
              <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 </a:t>
            </a:r>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めでたく結婚することとなりました。</a:t>
            </a:r>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つきましては お二人の門出を祝して 結婚式の二次会を開催することとなりました日頃から親しくされている皆様と一緒に 盛大にお祝いしたいと思いますので ぜひともご出席下さい。下記に会場や時間をお知らせ致します。</a:t>
            </a:r>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666666"/>
                </a:solidFill>
                <a:effectLst/>
                <a:latin typeface="Hiragino Kaku Gothic Pro W3" panose="020B0300000000000000" pitchFamily="34" charset="-128"/>
                <a:ea typeface="Hiragino Kaku Gothic Pro W3" panose="020B0300000000000000" pitchFamily="34" charset="-128"/>
              </a:rPr>
              <a:t> </a:t>
            </a:r>
            <a:r>
              <a:rPr lang="ja-JP" altLang="en-US" sz="16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日時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latin typeface="Hiragino Kaku Gothic Pro W3" panose="020B0300000000000000" pitchFamily="34" charset="-128"/>
                <a:ea typeface="Hiragino Kaku Gothic Pro W3" panose="020B0300000000000000" pitchFamily="34" charset="-128"/>
              </a:rPr>
              <a:t>　　　　　会場</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NICK STOCK  </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豊田市駅前店（豊田市駅  徒歩</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3</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分）　　　　　　　</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latin typeface="Hiragino Kaku Gothic Pro W3" panose="020B0300000000000000" pitchFamily="34" charset="-128"/>
                <a:ea typeface="Hiragino Kaku Gothic Pro W3" panose="020B0300000000000000" pitchFamily="34" charset="-128"/>
              </a:rPr>
              <a:t>　　　　　</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住所　愛知県豊田市喜多町</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2-170</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KiTARA-104</a:t>
            </a:r>
            <a:br>
              <a:rPr lang="ja-JP" altLang="en-US" sz="1400" b="0" i="0" u="none" strike="noStrike" dirty="0">
                <a:effectLst/>
                <a:latin typeface="Hiragino Kaku Gothic Pro W3" panose="020B0300000000000000" pitchFamily="34" charset="-128"/>
                <a:ea typeface="Hiragino Kaku Gothic Pro W3" panose="020B0300000000000000" pitchFamily="34" charset="-128"/>
              </a:rPr>
            </a:b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会費　</a:t>
            </a:r>
            <a:r>
              <a:rPr lang="en-US" altLang="ja-JP" sz="1400" dirty="0">
                <a:latin typeface="Hiragino Kaku Gothic Pro W3" panose="020B0300000000000000" pitchFamily="34" charset="-128"/>
                <a:ea typeface="Hiragino Kaku Gothic Pro W3" panose="020B0300000000000000" pitchFamily="34" charset="-128"/>
              </a:rPr>
              <a:t>5</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 090</a:t>
            </a:r>
            <a:r>
              <a:rPr lang="en-US" altLang="ja-JP" sz="1400" dirty="0">
                <a:latin typeface="Hiragino Kaku Gothic Pro W3" panose="020B0300000000000000" pitchFamily="34" charset="-128"/>
                <a:ea typeface="Hiragino Kaku Gothic Pro W3" panose="020B0300000000000000" pitchFamily="34" charset="-128"/>
              </a:rPr>
              <a:t>-</a:t>
            </a:r>
            <a:r>
              <a:rPr lang="ja-JP" altLang="en-US" sz="1400" dirty="0">
                <a:latin typeface="Hiragino Kaku Gothic Pro W3" panose="020B0300000000000000" pitchFamily="34" charset="-128"/>
                <a:ea typeface="Hiragino Kaku Gothic Pro W3" panose="020B0300000000000000" pitchFamily="34" charset="-128"/>
              </a:rPr>
              <a:t>◯◯◯◯</a:t>
            </a:r>
            <a:r>
              <a:rPr lang="en-US" altLang="ja-JP" sz="1400" dirty="0">
                <a:latin typeface="Hiragino Kaku Gothic Pro W3" panose="020B0300000000000000" pitchFamily="34" charset="-128"/>
                <a:ea typeface="Hiragino Kaku Gothic Pro W3" panose="020B0300000000000000" pitchFamily="34" charset="-128"/>
              </a:rPr>
              <a:t>-</a:t>
            </a:r>
            <a:r>
              <a:rPr lang="ja-JP" altLang="en-US" sz="1400" dirty="0">
                <a:latin typeface="Hiragino Kaku Gothic Pro W3" panose="020B0300000000000000" pitchFamily="34" charset="-128"/>
                <a:ea typeface="Hiragino Kaku Gothic Pro W3" panose="020B0300000000000000" pitchFamily="34" charset="-128"/>
              </a:rPr>
              <a:t>◯◯◯◯</a:t>
            </a:r>
            <a:endParaRPr lang="en-US" altLang="ja-JP" sz="1400" dirty="0">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12" name="図 11">
            <a:extLst>
              <a:ext uri="{FF2B5EF4-FFF2-40B4-BE49-F238E27FC236}">
                <a16:creationId xmlns:a16="http://schemas.microsoft.com/office/drawing/2014/main" id="{AFB9A062-0A8B-E4E3-A222-BCF150C01AA8}"/>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0" y="4959"/>
            <a:ext cx="6858000" cy="3597639"/>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83510" y="112301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lang="en" altLang="ja-JP" sz="3600" dirty="0">
                <a:solidFill>
                  <a:schemeClr val="bg1"/>
                </a:solidFill>
                <a:latin typeface="Hiragino Kaku Gothic Pro W3" panose="020B0300000000000000" pitchFamily="34" charset="-128"/>
                <a:ea typeface="Hiragino Kaku Gothic Pro W3" panose="020B0300000000000000" pitchFamily="34" charset="-128"/>
              </a:rPr>
              <a:t>W</a:t>
            </a:r>
            <a:r>
              <a:rPr lang="en" altLang="ja-JP" sz="3600" b="0" i="0" u="none" strike="noStrike" dirty="0">
                <a:solidFill>
                  <a:schemeClr val="bg1"/>
                </a:solidFill>
                <a:effectLst/>
                <a:latin typeface="Hiragino Kaku Gothic Pro W3" panose="020B0300000000000000" pitchFamily="34" charset="-128"/>
                <a:ea typeface="Hiragino Kaku Gothic Pro W3" panose="020B0300000000000000" pitchFamily="34" charset="-128"/>
              </a:rPr>
              <a:t>edding </a:t>
            </a:r>
            <a:r>
              <a:rPr lang="en" altLang="ja-JP" sz="3600" dirty="0">
                <a:solidFill>
                  <a:schemeClr val="bg1"/>
                </a:solidFill>
                <a:latin typeface="Hiragino Kaku Gothic Pro W3" panose="020B0300000000000000" pitchFamily="34" charset="-128"/>
                <a:ea typeface="Hiragino Kaku Gothic Pro W3" panose="020B0300000000000000" pitchFamily="34" charset="-128"/>
              </a:rPr>
              <a:t>A</a:t>
            </a:r>
            <a:r>
              <a:rPr lang="en" altLang="ja-JP" sz="3600" b="0" i="0" u="none" strike="noStrike" dirty="0">
                <a:solidFill>
                  <a:schemeClr val="bg1"/>
                </a:solidFill>
                <a:effectLst/>
                <a:latin typeface="Hiragino Kaku Gothic Pro W3" panose="020B0300000000000000" pitchFamily="34" charset="-128"/>
                <a:ea typeface="Hiragino Kaku Gothic Pro W3" panose="020B0300000000000000" pitchFamily="34" charset="-128"/>
              </a:rPr>
              <a:t>fter </a:t>
            </a:r>
            <a:r>
              <a:rPr lang="en" altLang="ja-JP" sz="3600" dirty="0">
                <a:solidFill>
                  <a:schemeClr val="bg1"/>
                </a:solidFill>
                <a:latin typeface="Hiragino Kaku Gothic Pro W3" panose="020B0300000000000000" pitchFamily="34" charset="-128"/>
                <a:ea typeface="Hiragino Kaku Gothic Pro W3" panose="020B0300000000000000" pitchFamily="34" charset="-128"/>
              </a:rPr>
              <a:t>P</a:t>
            </a:r>
            <a:r>
              <a:rPr lang="en" altLang="ja-JP" sz="3600" b="0" i="0" u="none" strike="noStrike" dirty="0">
                <a:solidFill>
                  <a:schemeClr val="bg1"/>
                </a:solidFill>
                <a:effectLst/>
                <a:latin typeface="Hiragino Kaku Gothic Pro W3" panose="020B0300000000000000" pitchFamily="34" charset="-128"/>
                <a:ea typeface="Hiragino Kaku Gothic Pro W3" panose="020B0300000000000000" pitchFamily="34" charset="-128"/>
              </a:rPr>
              <a:t>arty</a:t>
            </a: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3.xml><?xml version="1.0" encoding="utf-8"?>
<ds:datastoreItem xmlns:ds="http://schemas.openxmlformats.org/officeDocument/2006/customXml" ds:itemID="{330EABED-3BD2-437B-8AB6-D1BD96DDF90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95</TotalTime>
  <Words>148</Words>
  <Application>Microsoft Office PowerPoint</Application>
  <PresentationFormat>A4 210 x 297 mm</PresentationFormat>
  <Paragraphs>14</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19</cp:revision>
  <dcterms:created xsi:type="dcterms:W3CDTF">2024-04-08T11:05:16Z</dcterms:created>
  <dcterms:modified xsi:type="dcterms:W3CDTF">2024-05-15T01:47:45Z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