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2024/5/15</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NICK STOCK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豊田市駅前店（豊田市駅  徒歩</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3</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分）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愛知県豊田市喜多町</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2-170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KiTARA-104</a:t>
            </a:r>
            <a:br>
              <a:rPr lang="ja-JP" altLang="en-US" sz="1400" b="0" i="0" u="none" strike="noStrike" dirty="0">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95</TotalTime>
  <Words>148</Words>
  <Application>Microsoft Office PowerPoint</Application>
  <PresentationFormat>A4 210 x 297 mm</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2024-05-15T01:47:45Z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