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0E2AE23B-7C76-4093-A2D2-36304636E7BE}"/>
    <pc:docChg chg="undo custSel modSld">
      <pc:chgData name="克文 小田" userId="94c76ac4511df6a3" providerId="LiveId" clId="{0E2AE23B-7C76-4093-A2D2-36304636E7BE}" dt="2024-05-15T01:59:01.837" v="5"/>
      <pc:docMkLst>
        <pc:docMk/>
      </pc:docMkLst>
      <pc:sldChg chg="modSp mod">
        <pc:chgData name="克文 小田" userId="94c76ac4511df6a3" providerId="LiveId" clId="{0E2AE23B-7C76-4093-A2D2-36304636E7BE}" dt="2024-05-15T01:59:01.837" v="5"/>
        <pc:sldMkLst>
          <pc:docMk/>
          <pc:sldMk cId="941052" sldId="257"/>
        </pc:sldMkLst>
        <pc:spChg chg="mod">
          <ac:chgData name="克文 小田" userId="94c76ac4511df6a3" providerId="LiveId" clId="{0E2AE23B-7C76-4093-A2D2-36304636E7BE}" dt="2024-05-15T01:59:01.837" v="5"/>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2024/5/15</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BEBA8EAE-BF5A-486C-A8C5-ECC9F3942E4B}">
                <a14:imgProps xmlns:a14="http://schemas.microsoft.com/office/drawing/2010/main">
                  <a14:imgLayer r:embed="rId4">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5564243" y="3704419"/>
            <a:ext cx="1190514" cy="1190514"/>
          </a:xfrm>
          <a:prstGeom prst="rect">
            <a:avLst/>
          </a:prstGeom>
          <a:effectLst>
            <a:outerShdw blurRad="50800" dist="50800" dir="5400000" algn="ctr" rotWithShape="0">
              <a:schemeClr val="accent5">
                <a:lumMod val="20000"/>
                <a:lumOff val="80000"/>
              </a:schemeClr>
            </a:outerShdw>
          </a:effectLst>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5">
            <a:extLst>
              <a:ext uri="{BEBA8EAE-BF5A-486C-A8C5-ECC9F3942E4B}">
                <a14:imgProps xmlns:a14="http://schemas.microsoft.com/office/drawing/2010/main">
                  <a14:imgLayer r:embed="rId6">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67257" y="8574279"/>
            <a:ext cx="1190514" cy="1190514"/>
          </a:xfrm>
          <a:prstGeom prst="rect">
            <a:avLst/>
          </a:prstGeom>
          <a:effectLst>
            <a:outerShdw blurRad="50800" dist="50800" dir="5400000" algn="ctr" rotWithShape="0">
              <a:schemeClr val="accent5">
                <a:lumMod val="20000"/>
                <a:lumOff val="80000"/>
              </a:schemeClr>
            </a:outerShdw>
          </a:effectLst>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494676" y="4792471"/>
            <a:ext cx="5951094"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この度 佐藤太郎くんと鈴木花子さんが</a:t>
            </a:r>
            <a:r>
              <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 </a:t>
            </a:r>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めでたく結婚することとなりました。</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お二人の門出を祝して 結婚式の二次会を開催することとなりました日頃から親しくされている皆様と一緒に 盛大にお祝いしたいと思いますので ぜひともご出席下さい。下記に会場や時間をお知らせ致します。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会場</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FOODLAB.358 TSURUMA PARK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舞鶴駅  徒歩</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住所　愛知県名古屋市昭和区鶴舞</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1-1-156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ツルマガーデン</a:t>
            </a:r>
            <a:br>
              <a:rPr lang="ja-JP" altLang="en-US" sz="1400" b="0" i="0" u="none" strike="noStrike" dirty="0">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会費　</a:t>
            </a:r>
            <a:r>
              <a:rPr lang="en-US" altLang="ja-JP" sz="1400" dirty="0">
                <a:latin typeface="Hiragino Kaku Gothic Pro W3" panose="020B0300000000000000" pitchFamily="34" charset="-128"/>
                <a:ea typeface="Hiragino Kaku Gothic Pro W3" panose="020B0300000000000000" pitchFamily="34" charset="-128"/>
              </a:rPr>
              <a:t>5</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 090</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endParaRPr lang="en-US" altLang="ja-JP" sz="1400" dirty="0">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12" name="図 11">
            <a:extLst>
              <a:ext uri="{FF2B5EF4-FFF2-40B4-BE49-F238E27FC236}">
                <a16:creationId xmlns:a16="http://schemas.microsoft.com/office/drawing/2014/main" id="{AFB9A062-0A8B-E4E3-A222-BCF150C01AA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4959"/>
            <a:ext cx="6858000" cy="359763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83510" y="112301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lang="en" altLang="ja-JP" sz="3600" dirty="0">
                <a:solidFill>
                  <a:schemeClr val="bg1"/>
                </a:solidFill>
                <a:latin typeface="Hiragino Kaku Gothic Pro W3" panose="020B0300000000000000" pitchFamily="34" charset="-128"/>
                <a:ea typeface="Hiragino Kaku Gothic Pro W3" panose="020B0300000000000000" pitchFamily="34" charset="-128"/>
              </a:rPr>
              <a:t>W</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edding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A</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fter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P</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arty</a:t>
            </a: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96</TotalTime>
  <Words>151</Words>
  <Application>Microsoft Office PowerPoint</Application>
  <PresentationFormat>A4 210 x 297 mm</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19</cp:revision>
  <dcterms:created xsi:type="dcterms:W3CDTF">2024-04-08T11:05:16Z</dcterms:created>
  <dcterms:modified xsi:type="dcterms:W3CDTF">2024-05-15T01:59:10Z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