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06T03:46:16.538" v="28" actId="20577"/>
      <pc:docMkLst>
        <pc:docMk/>
      </pc:docMkLst>
      <pc:sldChg chg="modSp mod">
        <pc:chgData name="克文 小田" userId="94c76ac4511df6a3" providerId="LiveId" clId="{0E2AE23B-7C76-4093-A2D2-36304636E7BE}" dt="2024-06-06T03:46:16.538" v="28" actId="20577"/>
        <pc:sldMkLst>
          <pc:docMk/>
          <pc:sldMk cId="941052" sldId="257"/>
        </pc:sldMkLst>
        <pc:spChg chg="mod">
          <ac:chgData name="克文 小田" userId="94c76ac4511df6a3" providerId="LiveId" clId="{0E2AE23B-7C76-4093-A2D2-36304636E7BE}" dt="2024-06-06T03:46:16.538" v="28"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B-GARAGE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名古屋伏見店</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伏見駅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愛知県名古屋市中区栄</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1080075</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4-5 </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err="1">
                <a:effectLst/>
                <a:latin typeface="Hiragino Kaku Gothic Pro W3" panose="020B0300000000000000" pitchFamily="34" charset="-128"/>
                <a:ea typeface="Hiragino Kaku Gothic Pro W3" panose="020B0300000000000000" pitchFamily="34" charset="-128"/>
              </a:rPr>
              <a:t>CForestIX</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ビル</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2F</a:t>
            </a:r>
          </a:p>
          <a:p>
            <a:pPr algn="l" fontAlgn="base"/>
            <a:endParaRPr lang="en-US" altLang="ja-JP" sz="140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100</TotalTime>
  <Words>153</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2024-06-06T03:46:20Z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