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06T03:49:41.313" v="54" actId="20577"/>
      <pc:docMkLst>
        <pc:docMk/>
      </pc:docMkLst>
      <pc:sldChg chg="modSp mod">
        <pc:chgData name="克文 小田" userId="94c76ac4511df6a3" providerId="LiveId" clId="{0E2AE23B-7C76-4093-A2D2-36304636E7BE}" dt="2024-06-06T03:49:41.313" v="54" actId="20577"/>
        <pc:sldMkLst>
          <pc:docMk/>
          <pc:sldMk cId="941052" sldId="257"/>
        </pc:sldMkLst>
        <pc:spChg chg="mod">
          <ac:chgData name="克文 小田" userId="94c76ac4511df6a3" providerId="LiveId" clId="{0E2AE23B-7C76-4093-A2D2-36304636E7BE}" dt="2024-06-06T03:49:41.313" v="54"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ESPRESSO D WORKS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名古屋</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栄駅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愛知県名古屋市中区錦</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15-17 </a:t>
            </a: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レイヤードヒサヤオオドオリパーク</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Zone4</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内</a:t>
            </a:r>
            <a:endParaRPr lang="en-US" altLang="ja-JP" sz="1400" b="0" i="0" u="none" strike="noStrike">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101</TotalTime>
  <Words>154</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2024-06-06T03:49:41Z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