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6T05:40:13.771" v="76"/>
      <pc:docMkLst>
        <pc:docMk/>
      </pc:docMkLst>
      <pc:sldChg chg="modSp mod">
        <pc:chgData name="克文 小田" userId="94c76ac4511df6a3" providerId="LiveId" clId="{0E2AE23B-7C76-4093-A2D2-36304636E7BE}" dt="2024-06-06T05:40:13.771" v="76"/>
        <pc:sldMkLst>
          <pc:docMk/>
          <pc:sldMk cId="941052" sldId="257"/>
        </pc:sldMkLst>
        <pc:spChg chg="mod">
          <ac:chgData name="克文 小田" userId="94c76ac4511df6a3" providerId="LiveId" clId="{0E2AE23B-7C76-4093-A2D2-36304636E7BE}" dt="2024-06-06T05:40:13.771" v="76"/>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Cafe Rob Don Mangione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カフェロブ</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栄店</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愛知県名古屋市中区栄</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3-4-25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栄昭和ビル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105</TotalTime>
  <Words>156</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2024-06-06T05:40:16Z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