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6T06:36:55.881" v="88" actId="20577"/>
      <pc:docMkLst>
        <pc:docMk/>
      </pc:docMkLst>
      <pc:sldChg chg="modSp mod">
        <pc:chgData name="克文 小田" userId="94c76ac4511df6a3" providerId="LiveId" clId="{0E2AE23B-7C76-4093-A2D2-36304636E7BE}" dt="2024-06-06T06:36:55.881" v="88" actId="20577"/>
        <pc:sldMkLst>
          <pc:docMk/>
          <pc:sldMk cId="941052" sldId="257"/>
        </pc:sldMkLst>
        <pc:spChg chg="mod">
          <ac:chgData name="克文 小田" userId="94c76ac4511df6a3" providerId="LiveId" clId="{0E2AE23B-7C76-4093-A2D2-36304636E7BE}" dt="2024-06-06T06:36:55.881" v="8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24PILLARS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トゥエンティーフォーピラーズ</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東別院駅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9</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愛知県名古屋市中区金山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a:effectLst/>
                <a:latin typeface="Hiragino Kaku Gothic Pro W3" panose="020B0300000000000000" pitchFamily="34" charset="-128"/>
                <a:ea typeface="Hiragino Kaku Gothic Pro W3" panose="020B0300000000000000" pitchFamily="34" charset="-128"/>
              </a:rPr>
              <a:t>4-16</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107</TotalTime>
  <Words>151</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2024-06-06T06:36:57Z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