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86" d="100"/>
          <a:sy n="86" d="100"/>
        </p:scale>
        <p:origin x="3144" y="200"/>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2024/5/8</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2024/5/8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2024/5/8</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32778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r>
              <a:rPr lang="ja-JP" altLang="en-US" sz="1400">
                <a:solidFill>
                  <a:srgbClr val="957631"/>
                </a:solidFill>
                <a:latin typeface="Hiragino Kaku Gothic Pro W3" panose="020B0300000000000000" pitchFamily="34" charset="-128"/>
                <a:ea typeface="Hiragino Kaku Gothic Pro W3" panose="020B0300000000000000" pitchFamily="34" charset="-128"/>
              </a:rPr>
              <a:t>ホテルベルクラシック東京</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（大塚駅　徒歩</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1</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分）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住所　東京都豊島区南大塚</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3-33-6</a:t>
            </a:r>
            <a:b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　</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03-</a:t>
            </a:r>
            <a:r>
              <a:rPr lang="en-US" altLang="ja-JP" sz="1400">
                <a:solidFill>
                  <a:srgbClr val="957631"/>
                </a:solidFill>
                <a:latin typeface="Hiragino Kaku Gothic Pro W3" panose="020B0300000000000000" pitchFamily="34" charset="-128"/>
                <a:ea typeface="Hiragino Kaku Gothic Pro W3" panose="020B0300000000000000" pitchFamily="34" charset="-128"/>
              </a:rPr>
              <a:t>5950</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a:t>
            </a:r>
            <a:r>
              <a:rPr lang="en-US" altLang="ja-JP" sz="1400">
                <a:solidFill>
                  <a:srgbClr val="957631"/>
                </a:solidFill>
                <a:latin typeface="Hiragino Kaku Gothic Pro W3" panose="020B0300000000000000" pitchFamily="34" charset="-128"/>
                <a:ea typeface="Hiragino Kaku Gothic Pro W3" panose="020B0300000000000000" pitchFamily="34" charset="-128"/>
              </a:rPr>
              <a:t>1265</a:t>
            </a:r>
            <a:b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84</TotalTime>
  <Words>173</Words>
  <Application>Microsoft Macintosh PowerPoint</Application>
  <PresentationFormat>A4 210 x 297 mm</PresentationFormat>
  <Paragraphs>19</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katsu oda</cp:lastModifiedBy>
  <cp:revision>19</cp:revision>
  <dcterms:created xsi:type="dcterms:W3CDTF">2024-04-08T11:05:16Z</dcterms:created>
  <dcterms:modified xsi:type="dcterms:W3CDTF">2024-05-08T06:55:15Z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