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06T03:52:22.074" v="83"/>
      <pc:docMkLst>
        <pc:docMk/>
      </pc:docMkLst>
      <pc:sldChg chg="modSp mod">
        <pc:chgData name="克文 小田" userId="94c76ac4511df6a3" providerId="LiveId" clId="{CC230052-AD5B-4ED2-BC0F-6ED02715CF05}" dt="2024-06-06T03:52:22.074" v="83"/>
        <pc:sldMkLst>
          <pc:docMk/>
          <pc:sldMk cId="941052" sldId="257"/>
        </pc:sldMkLst>
        <pc:spChg chg="mod">
          <ac:chgData name="克文 小田" userId="94c76ac4511df6a3" providerId="LiveId" clId="{CC230052-AD5B-4ED2-BC0F-6ED02715CF05}" dt="2024-06-06T03:52:22.074" v="8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ESPRESSO D WORKS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愛知県名古屋市中区錦</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15-17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レイヤードヒサヤオオドオリパーク</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Zone4</a:t>
            </a:r>
            <a:r>
              <a:rPr lang="ja-JP" altLang="en-US" sz="1400">
                <a:solidFill>
                  <a:srgbClr val="957631"/>
                </a:solidFill>
                <a:latin typeface="Hiragino Kaku Gothic Pro W3" panose="020B0300000000000000" pitchFamily="34" charset="-128"/>
                <a:ea typeface="Hiragino Kaku Gothic Pro W3" panose="020B0300000000000000" pitchFamily="34" charset="-128"/>
              </a:rPr>
              <a:t>内</a:t>
            </a: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92</TotalTime>
  <Words>175</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2024-06-06T03:52:30Z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