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277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84</TotalTime>
  <Words>176</Words>
  <Application>Microsoft Macintosh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19</cp:revision>
  <dcterms:created xsi:type="dcterms:W3CDTF">2024-04-08T11:05:16Z</dcterms:created>
  <dcterms:modified xsi:type="dcterms:W3CDTF">2024-05-01T21:43:45Z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