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2245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ララマリー（新山口駅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車</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山口市小郡下郷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870-15</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083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972</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0315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9247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ララマリー（新山口駅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車</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山口市小郡下郷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870-15</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083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972</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0315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72</TotalTime>
  <Words>274</Words>
  <Application>Microsoft Macintosh PowerPoint</Application>
  <PresentationFormat>A4 210 x 297 mm</PresentationFormat>
  <Paragraphs>30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16</cp:revision>
  <dcterms:created xsi:type="dcterms:W3CDTF">2024-04-08T11:05:16Z</dcterms:created>
  <dcterms:modified xsi:type="dcterms:W3CDTF">2024-05-01T21:42:50Z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