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custSel modSld">
      <pc:chgData name="克文 小田" userId="94c76ac4511df6a3" providerId="LiveId" clId="{6EAB2BF0-8BEC-4BFB-9A3F-894A8D83B0AE}" dt="2024-06-06T03:52:09.721" v="24"/>
      <pc:docMkLst>
        <pc:docMk/>
      </pc:docMkLst>
      <pc:sldChg chg="modSp mod">
        <pc:chgData name="克文 小田" userId="94c76ac4511df6a3" providerId="LiveId" clId="{6EAB2BF0-8BEC-4BFB-9A3F-894A8D83B0AE}" dt="2024-06-06T03:52:09.721" v="24"/>
        <pc:sldMkLst>
          <pc:docMk/>
          <pc:sldMk cId="1616124350" sldId="256"/>
        </pc:sldMkLst>
        <pc:spChg chg="mod">
          <ac:chgData name="克文 小田" userId="94c76ac4511df6a3" providerId="LiveId" clId="{6EAB2BF0-8BEC-4BFB-9A3F-894A8D83B0AE}" dt="2024-06-06T03:52:09.721" v="24"/>
          <ac:spMkLst>
            <pc:docMk/>
            <pc:sldMk cId="1616124350" sldId="256"/>
            <ac:spMk id="3" creationId="{E7BAA3D6-CB38-656D-1361-3AE4CB04BAEB}"/>
          </ac:spMkLst>
        </pc:spChg>
      </pc:sldChg>
      <pc:sldChg chg="modSp mod">
        <pc:chgData name="克文 小田" userId="94c76ac4511df6a3" providerId="LiveId" clId="{6EAB2BF0-8BEC-4BFB-9A3F-894A8D83B0AE}" dt="2024-06-06T03:52:05.656" v="23" actId="20577"/>
        <pc:sldMkLst>
          <pc:docMk/>
          <pc:sldMk cId="941052" sldId="257"/>
        </pc:sldMkLst>
        <pc:spChg chg="mod">
          <ac:chgData name="克文 小田" userId="94c76ac4511df6a3" providerId="LiveId" clId="{6EAB2BF0-8BEC-4BFB-9A3F-894A8D83B0AE}" dt="2024-06-06T03:52:05.656" v="23"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a:solidFill>
                  <a:srgbClr val="957631"/>
                </a:solidFill>
                <a:latin typeface="Hiragino Kaku Gothic Pro W3" panose="020B0300000000000000" pitchFamily="34" charset="-128"/>
                <a:ea typeface="Hiragino Kaku Gothic Pro W3" panose="020B0300000000000000" pitchFamily="34" charset="-128"/>
              </a:rPr>
              <a:t>内</a:t>
            </a:r>
          </a:p>
          <a:p>
            <a:pPr algn="l" fontAlgn="base"/>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内</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80</TotalTime>
  <Words>277</Words>
  <Application>Microsoft Office PowerPoint</Application>
  <PresentationFormat>A4 210 x 297 mm</PresentationFormat>
  <Paragraphs>33</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2024-06-06T03:52:13Z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