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NICK STOCK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豊田市駅前店（</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豊田市喜多町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2-170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KiTARA-10</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NICK STOCK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豊田市駅前店（</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豊田市喜多町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2-170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KiTARA-104</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72</TotalTime>
  <Words>262</Words>
  <Application>Microsoft Office PowerPoint</Application>
  <PresentationFormat>A4 210 x 297 mm</PresentationFormat>
  <Paragraphs>29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2024-05-15T01:46:11Z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