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6"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p:scale>
          <a:sx n="75" d="100"/>
          <a:sy n="75" d="100"/>
        </p:scale>
        <p:origin x="1584" y="-1028"/>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2024/4/26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2024/4/26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3190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732511"/>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今年も残すところわずかとなりました。</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そこで恒例の忘年会を下記の通り開催いたします。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つきましては一年の労をねぎらうとともに来年への決意を共有すべく社内の親睦を深めたいと存じます。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お忙しい時期かとは存じますが、楽しい企画も用意しておりますので、是非ご参加くださいますようお願いします。</a:t>
            </a:r>
            <a:endParaRPr lang="en-US" altLang="ja-JP" sz="2000" b="1" dirty="0">
              <a:latin typeface="Hiragino Kaku Gothic Pro W3" panose="020B0300000000000000" pitchFamily="34" charset="-128"/>
              <a:ea typeface="Hiragino Kaku Gothic Pro W3" panose="020B0300000000000000" pitchFamily="34" charset="-128"/>
            </a:endParaRPr>
          </a:p>
          <a:p>
            <a:pPr algn="l" fontAlgn="base"/>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〇〇年〇月〇日（〇）〇時〇分より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○○（〇〇駅</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徒歩〇分）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東京都〇〇区〇〇</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1-2-3</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03-</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〇〇〇</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〇〇〇〇</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A7BC871-3FE8-556C-8D79-F469DB4B9A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3991131"/>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4786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忘年会のご案内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48B1CF10284FE448E135EE307E36927" ma:contentTypeVersion="16" ma:contentTypeDescription="新しいドキュメントを作成します。" ma:contentTypeScope="" ma:versionID="c2f5fd704be3513e268b214522f3b8a0">
  <xsd:schema xmlns:xsd="http://www.w3.org/2001/XMLSchema" xmlns:xs="http://www.w3.org/2001/XMLSchema" xmlns:p="http://schemas.microsoft.com/office/2006/metadata/properties" xmlns:ns2="98d6f518-2056-4365-a603-ecda3d416bb6" xmlns:ns3="04111260-dd9a-4863-b9c9-56413ae0e5c4" targetNamespace="http://schemas.microsoft.com/office/2006/metadata/properties" ma:root="true" ma:fieldsID="65f3e8be1ee13885c55b361cdb7df752" ns2:_="" ns3:_="">
    <xsd:import namespace="98d6f518-2056-4365-a603-ecda3d416bb6"/>
    <xsd:import namespace="04111260-dd9a-4863-b9c9-56413ae0e5c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3:SharedWithUsers" minOccurs="0"/>
                <xsd:element ref="ns3:SharedWithDetails" minOccurs="0"/>
                <xsd:element ref="ns2:lcf76f155ced4ddcb4097134ff3c332f" minOccurs="0"/>
                <xsd:element ref="ns3:TaxCatchAll" minOccurs="0"/>
                <xsd:element ref="ns2:MediaServiceLocatio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d6f518-2056-4365-a603-ecda3d416bb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5540e950-5690-4d36-8105-362b399ba998" ma:termSetId="09814cd3-568e-fe90-9814-8d621ff8fb84" ma:anchorId="fba54fb3-c3e1-fe81-a776-ca4b69148c4d" ma:open="true" ma:isKeyword="false">
      <xsd:complexType>
        <xsd:sequence>
          <xsd:element ref="pc:Terms" minOccurs="0" maxOccurs="1"/>
        </xsd:sequence>
      </xsd:complex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111260-dd9a-4863-b9c9-56413ae0e5c4" elementFormDefault="qualified">
    <xsd:import namespace="http://schemas.microsoft.com/office/2006/documentManagement/types"/>
    <xsd:import namespace="http://schemas.microsoft.com/office/infopath/2007/PartnerControls"/>
    <xsd:element name="SharedWithUsers" ma:index="15"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共有相手の詳細情報" ma:internalName="SharedWithDetails" ma:readOnly="true">
      <xsd:simpleType>
        <xsd:restriction base="dms:Note">
          <xsd:maxLength value="255"/>
        </xsd:restriction>
      </xsd:simpleType>
    </xsd:element>
    <xsd:element name="TaxCatchAll" ma:index="19" nillable="true" ma:displayName="Taxonomy Catch All Column" ma:hidden="true" ma:list="{a2da6991-d4ab-422b-b220-d72a8d3c4872}" ma:internalName="TaxCatchAll" ma:showField="CatchAllData" ma:web="04111260-dd9a-4863-b9c9-56413ae0e5c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4111260-dd9a-4863-b9c9-56413ae0e5c4" xsi:nil="true"/>
    <lcf76f155ced4ddcb4097134ff3c332f xmlns="98d6f518-2056-4365-a603-ecda3d416bb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351CF1A-2B33-4F0B-8EEE-EEF72FEC583F}"/>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64</TotalTime>
  <Words>155</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窪田 浩也</cp:lastModifiedBy>
  <cp:revision>14</cp:revision>
  <dcterms:created xsi:type="dcterms:W3CDTF">2024-04-08T11:05:16Z</dcterms:created>
  <dcterms:modified xsi:type="dcterms:W3CDTF">2024-04-26T01:25:06Z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