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6"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8162C1-8EB2-4939-8B53-73B17294424B}" v="10" dt="2024-04-19T01:23:04.4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p:scale>
          <a:sx n="66" d="100"/>
          <a:sy n="66" d="100"/>
        </p:scale>
        <p:origin x="1776" y="-744"/>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2024/4/26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2245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〇〇年〇月〇日（〇）〇時〇分より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○○（〇〇駅</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徒歩〇分）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東京都〇〇区〇〇</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1-2-3</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03-</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〇〇〇</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〇〇〇〇</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48B1CF10284FE448E135EE307E36927" ma:contentTypeVersion="16" ma:contentTypeDescription="新しいドキュメントを作成します。" ma:contentTypeScope="" ma:versionID="c2f5fd704be3513e268b214522f3b8a0">
  <xsd:schema xmlns:xsd="http://www.w3.org/2001/XMLSchema" xmlns:xs="http://www.w3.org/2001/XMLSchema" xmlns:p="http://schemas.microsoft.com/office/2006/metadata/properties" xmlns:ns2="98d6f518-2056-4365-a603-ecda3d416bb6" xmlns:ns3="04111260-dd9a-4863-b9c9-56413ae0e5c4" targetNamespace="http://schemas.microsoft.com/office/2006/metadata/properties" ma:root="true" ma:fieldsID="65f3e8be1ee13885c55b361cdb7df752" ns2:_="" ns3:_="">
    <xsd:import namespace="98d6f518-2056-4365-a603-ecda3d416bb6"/>
    <xsd:import namespace="04111260-dd9a-4863-b9c9-56413ae0e5c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3:SharedWithUsers" minOccurs="0"/>
                <xsd:element ref="ns3:SharedWithDetails" minOccurs="0"/>
                <xsd:element ref="ns2:lcf76f155ced4ddcb4097134ff3c332f" minOccurs="0"/>
                <xsd:element ref="ns3:TaxCatchAll" minOccurs="0"/>
                <xsd:element ref="ns2:MediaServiceLocatio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d6f518-2056-4365-a603-ecda3d416b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5540e950-5690-4d36-8105-362b399ba998" ma:termSetId="09814cd3-568e-fe90-9814-8d621ff8fb84" ma:anchorId="fba54fb3-c3e1-fe81-a776-ca4b69148c4d" ma:open="true" ma:isKeyword="false">
      <xsd:complexType>
        <xsd:sequence>
          <xsd:element ref="pc:Terms" minOccurs="0" maxOccurs="1"/>
        </xsd:sequence>
      </xsd:complex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111260-dd9a-4863-b9c9-56413ae0e5c4" elementFormDefault="qualified">
    <xsd:import namespace="http://schemas.microsoft.com/office/2006/documentManagement/types"/>
    <xsd:import namespace="http://schemas.microsoft.com/office/infopath/2007/PartnerControls"/>
    <xsd:element name="SharedWithUsers" ma:index="15"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共有相手の詳細情報" ma:internalName="SharedWithDetails" ma:readOnly="true">
      <xsd:simpleType>
        <xsd:restriction base="dms:Note">
          <xsd:maxLength value="255"/>
        </xsd:restriction>
      </xsd:simpleType>
    </xsd:element>
    <xsd:element name="TaxCatchAll" ma:index="19" nillable="true" ma:displayName="Taxonomy Catch All Column" ma:hidden="true" ma:list="{a2da6991-d4ab-422b-b220-d72a8d3c4872}" ma:internalName="TaxCatchAll" ma:showField="CatchAllData" ma:web="04111260-dd9a-4863-b9c9-56413ae0e5c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4111260-dd9a-4863-b9c9-56413ae0e5c4" xsi:nil="true"/>
    <lcf76f155ced4ddcb4097134ff3c332f xmlns="98d6f518-2056-4365-a603-ecda3d416bb6">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71EDF8-0136-4BA4-BFD7-BC54C5DE6872}"/>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71</TotalTime>
  <Words>141</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窪田 浩也</cp:lastModifiedBy>
  <cp:revision>15</cp:revision>
  <dcterms:created xsi:type="dcterms:W3CDTF">2024-04-08T11:05:16Z</dcterms:created>
  <dcterms:modified xsi:type="dcterms:W3CDTF">2024-04-26T01:26:46Z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