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E063DB6-818D-4F8C-9712-7E9844E0373D}"/>
    <pc:docChg chg="undo custSel modSld">
      <pc:chgData name="克文 小田" userId="94c76ac4511df6a3" providerId="LiveId" clId="{DE063DB6-818D-4F8C-9712-7E9844E0373D}" dt="2024-06-17T01:32:46.670" v="188" actId="20577"/>
      <pc:docMkLst>
        <pc:docMk/>
      </pc:docMkLst>
      <pc:sldChg chg="modSp mod">
        <pc:chgData name="克文 小田" userId="94c76ac4511df6a3" providerId="LiveId" clId="{DE063DB6-818D-4F8C-9712-7E9844E0373D}" dt="2024-06-17T01:32:46.670" v="188" actId="20577"/>
        <pc:sldMkLst>
          <pc:docMk/>
          <pc:sldMk cId="941052" sldId="257"/>
        </pc:sldMkLst>
        <pc:spChg chg="mod">
          <ac:chgData name="克文 小田" userId="94c76ac4511df6a3" providerId="LiveId" clId="{DE063DB6-818D-4F8C-9712-7E9844E0373D}" dt="2024-06-17T01:32:46.670" v="188"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56762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ベンジャミンステーキハウス</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東京ガーデンテラス</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紀尾井町</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赤坂見附駅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東京都千代田区紀尾井町１−３</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東京ガーデンテラス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4F</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213</TotalTime>
  <Words>168</Words>
  <Application>Microsoft Office PowerPoint</Application>
  <PresentationFormat>A4 210 x 297 mm</PresentationFormat>
  <Paragraphs>19</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2024-06-17T01:32:54Z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