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E063DB6-818D-4F8C-9712-7E9844E0373D}"/>
    <pc:docChg chg="undo custSel modSld">
      <pc:chgData name="克文 小田" userId="94c76ac4511df6a3" providerId="LiveId" clId="{DE063DB6-818D-4F8C-9712-7E9844E0373D}" dt="2024-06-17T01:56:21.882" v="219" actId="20577"/>
      <pc:docMkLst>
        <pc:docMk/>
      </pc:docMkLst>
      <pc:sldChg chg="modSp mod">
        <pc:chgData name="克文 小田" userId="94c76ac4511df6a3" providerId="LiveId" clId="{DE063DB6-818D-4F8C-9712-7E9844E0373D}" dt="2024-06-17T01:56:21.882" v="219" actId="20577"/>
        <pc:sldMkLst>
          <pc:docMk/>
          <pc:sldMk cId="941052" sldId="257"/>
        </pc:sldMkLst>
        <pc:spChg chg="mod">
          <ac:chgData name="克文 小田" userId="94c76ac4511df6a3" providerId="LiveId" clId="{DE063DB6-818D-4F8C-9712-7E9844E0373D}" dt="2024-06-17T01:56:21.882" v="219"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56762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Graphic Grill &amp; Bar</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渋谷駅新南口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7</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1-29-3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HOTEL GRAPHY</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221</TotalTime>
  <Words>164</Words>
  <Application>Microsoft Office PowerPoint</Application>
  <PresentationFormat>A4 210 x 297 mm</PresentationFormat>
  <Paragraphs>18</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17</cp:revision>
  <dcterms:created xsi:type="dcterms:W3CDTF">2024-04-08T11:05:16Z</dcterms:created>
  <dcterms:modified xsi:type="dcterms:W3CDTF">2024-06-17T01:56:27Z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