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DE063DB6-818D-4F8C-9712-7E9844E0373D}"/>
    <pc:docChg chg="undo custSel modSld">
      <pc:chgData name="克文 小田" userId="94c76ac4511df6a3" providerId="LiveId" clId="{DE063DB6-818D-4F8C-9712-7E9844E0373D}" dt="2024-06-17T02:11:17.461" v="228" actId="20577"/>
      <pc:docMkLst>
        <pc:docMk/>
      </pc:docMkLst>
      <pc:sldChg chg="modSp mod">
        <pc:chgData name="克文 小田" userId="94c76ac4511df6a3" providerId="LiveId" clId="{DE063DB6-818D-4F8C-9712-7E9844E0373D}" dt="2024-06-17T02:11:17.461" v="228" actId="20577"/>
        <pc:sldMkLst>
          <pc:docMk/>
          <pc:sldMk cId="941052" sldId="257"/>
        </pc:sldMkLst>
        <pc:spChg chg="mod">
          <ac:chgData name="克文 小田" userId="94c76ac4511df6a3" providerId="LiveId" clId="{DE063DB6-818D-4F8C-9712-7E9844E0373D}" dt="2024-06-17T02:11:17.461" v="228"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56762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私たち◯◯回生も３月◯日を持ちまして卒業するはこびとなりました。これもひとえにご指導頂いた先生方のおかげと心より感謝申し上げております。つきましては、ささやかではございますが、これまでお世話になった先生方をお招きし、下記のとおり謝恩の会を開きたいと存じ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ザ・ジョージアンテラス</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南海空港線</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/JR</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りんくうタウン駅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8</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大阪府泉佐野市りんくう往来北</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1-16</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謝恩会のご案内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224</TotalTime>
  <Words>165</Words>
  <Application>Microsoft Office PowerPoint</Application>
  <PresentationFormat>A4 210 x 297 mm</PresentationFormat>
  <Paragraphs>17</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17</cp:revision>
  <dcterms:created xsi:type="dcterms:W3CDTF">2024-04-08T11:05:16Z</dcterms:created>
  <dcterms:modified xsi:type="dcterms:W3CDTF">2024-06-17T02:11:20Z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