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17T02:00:39.927" v="181" actId="20577"/>
      <pc:docMkLst>
        <pc:docMk/>
      </pc:docMkLst>
      <pc:sldChg chg="modSp mod">
        <pc:chgData name="克文 小田" userId="94c76ac4511df6a3" providerId="LiveId" clId="{584CA06E-A0C4-48E9-A797-1E7663D85E14}" dt="2024-06-17T02:00:39.927" v="181" actId="20577"/>
        <pc:sldMkLst>
          <pc:docMk/>
          <pc:sldMk cId="1616124350" sldId="256"/>
        </pc:sldMkLst>
        <pc:spChg chg="mod">
          <ac:chgData name="克文 小田" userId="94c76ac4511df6a3" providerId="LiveId" clId="{584CA06E-A0C4-48E9-A797-1E7663D85E14}" dt="2024-06-17T02:00:39.927" v="181" actId="20577"/>
          <ac:spMkLst>
            <pc:docMk/>
            <pc:sldMk cId="1616124350" sldId="256"/>
            <ac:spMk id="3" creationId="{E7BAA3D6-CB38-656D-1361-3AE4CB04BAEB}"/>
          </ac:spMkLst>
        </pc:spChg>
      </pc:sldChg>
      <pc:sldChg chg="modSp mod">
        <pc:chgData name="克文 小田" userId="94c76ac4511df6a3" providerId="LiveId" clId="{584CA06E-A0C4-48E9-A797-1E7663D85E14}" dt="2024-06-17T02:00:34.855" v="179" actId="20577"/>
        <pc:sldMkLst>
          <pc:docMk/>
          <pc:sldMk cId="1941448474" sldId="257"/>
        </pc:sldMkLst>
        <pc:spChg chg="mod">
          <ac:chgData name="克文 小田" userId="94c76ac4511df6a3" providerId="LiveId" clId="{584CA06E-A0C4-48E9-A797-1E7663D85E14}" dt="2024-06-17T02:00:34.855" v="179" actId="20577"/>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slash cafe &amp; bar</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川崎</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川崎駅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7</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神奈川県</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川崎市川崎区砂子</a:t>
            </a:r>
            <a:r>
              <a:rPr lang="en-US" altLang="zh-CN"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2-9-7</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slash cafe &amp; bar</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川崎</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川崎駅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7</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神奈川県</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川崎市川崎区砂子</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2-9-7</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211</TotalTime>
  <Words>306</Words>
  <Application>Microsoft Office PowerPoint</Application>
  <PresentationFormat>A4 210 x 297 mm</PresentationFormat>
  <Paragraphs>33</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2024-06-17T02:00:41Z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