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584CA06E-A0C4-48E9-A797-1E7663D85E14}"/>
    <pc:docChg chg="undo redo custSel modSld">
      <pc:chgData name="克文 小田" userId="94c76ac4511df6a3" providerId="LiveId" clId="{584CA06E-A0C4-48E9-A797-1E7663D85E14}" dt="2024-06-17T01:29:30.639" v="141" actId="20577"/>
      <pc:docMkLst>
        <pc:docMk/>
      </pc:docMkLst>
      <pc:sldChg chg="modSp mod">
        <pc:chgData name="克文 小田" userId="94c76ac4511df6a3" providerId="LiveId" clId="{584CA06E-A0C4-48E9-A797-1E7663D85E14}" dt="2024-06-17T01:29:30.639" v="141" actId="20577"/>
        <pc:sldMkLst>
          <pc:docMk/>
          <pc:sldMk cId="1616124350" sldId="256"/>
        </pc:sldMkLst>
        <pc:spChg chg="mod">
          <ac:chgData name="克文 小田" userId="94c76ac4511df6a3" providerId="LiveId" clId="{584CA06E-A0C4-48E9-A797-1E7663D85E14}" dt="2024-06-17T01:29:30.639" v="141" actId="20577"/>
          <ac:spMkLst>
            <pc:docMk/>
            <pc:sldMk cId="1616124350" sldId="256"/>
            <ac:spMk id="3" creationId="{E7BAA3D6-CB38-656D-1361-3AE4CB04BAEB}"/>
          </ac:spMkLst>
        </pc:spChg>
      </pc:sldChg>
      <pc:sldChg chg="modSp mod">
        <pc:chgData name="克文 小田" userId="94c76ac4511df6a3" providerId="LiveId" clId="{584CA06E-A0C4-48E9-A797-1E7663D85E14}" dt="2024-06-17T01:29:17.871" v="139" actId="20577"/>
        <pc:sldMkLst>
          <pc:docMk/>
          <pc:sldMk cId="1941448474" sldId="257"/>
        </pc:sldMkLst>
        <pc:spChg chg="mod">
          <ac:chgData name="克文 小田" userId="94c76ac4511df6a3" providerId="LiveId" clId="{584CA06E-A0C4-48E9-A797-1E7663D85E14}" dt="2024-06-17T01:29:17.871" v="139" actId="20577"/>
          <ac:spMkLst>
            <pc:docMk/>
            <pc:sldMk cId="1941448474"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3470154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ベンジャミンテラスラウンジ</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赤坂見附駅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東京都千代田区紀尾井町１−３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4F</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6742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今年も残すところ後わずかとなりました。</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つきましては、年明けに令和○年の新年会を下記の通り計画しております。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新しい年の節目に新年の抱負を語り合い、社内の親睦を深めたいと存じます。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お忙しい時期かとは存じますが、是非ご参加くださいますようお願い申し上げます。</a:t>
            </a:r>
            <a:r>
              <a:rPr lang="ja-JP" altLang="en-US" sz="1600" b="1" dirty="0">
                <a:latin typeface="Hiragino Kaku Gothic Pro W3" panose="020B0300000000000000" pitchFamily="34" charset="-128"/>
                <a:ea typeface="Hiragino Kaku Gothic Pro W3" panose="020B0300000000000000" pitchFamily="34" charset="-128"/>
              </a:rPr>
              <a:t>　</a:t>
            </a:r>
            <a:endParaRPr lang="en-US" altLang="ja-JP" sz="1600" b="1" dirty="0">
              <a:latin typeface="Hiragino Kaku Gothic Pro W3" panose="020B0300000000000000" pitchFamily="34" charset="-128"/>
              <a:ea typeface="Hiragino Kaku Gothic Pro W3" panose="020B0300000000000000" pitchFamily="34" charset="-128"/>
            </a:endParaRPr>
          </a:p>
          <a:p>
            <a:pPr algn="l" fontAlgn="base"/>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ベンジャミンテラスラウンジ</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赤坂見附駅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東京都千代田区紀尾井町１−３</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東京ガーデンテラス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4F</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676C12D-4711-0928-729B-6FFA0C9D74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6858000" cy="4002374"/>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25792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新年会のご案内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9414484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201</TotalTime>
  <Words>313</Words>
  <Application>Microsoft Office PowerPoint</Application>
  <PresentationFormat>A4 210 x 297 mm</PresentationFormat>
  <Paragraphs>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16</cp:revision>
  <dcterms:created xsi:type="dcterms:W3CDTF">2024-04-08T11:05:16Z</dcterms:created>
  <dcterms:modified xsi:type="dcterms:W3CDTF">2024-06-17T01:29:31Z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