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31824AB-719E-4BF3-8BC1-A9F37D7C1849}"/>
    <pc:docChg chg="undo custSel modSld">
      <pc:chgData name="克文 小田" userId="94c76ac4511df6a3" providerId="LiveId" clId="{D31824AB-719E-4BF3-8BC1-A9F37D7C1849}" dt="2024-06-17T02:15:00.328" v="140"/>
      <pc:docMkLst>
        <pc:docMk/>
      </pc:docMkLst>
      <pc:sldChg chg="modSp mod">
        <pc:chgData name="克文 小田" userId="94c76ac4511df6a3" providerId="LiveId" clId="{D31824AB-719E-4BF3-8BC1-A9F37D7C1849}" dt="2024-06-17T02:15:00.328" v="140"/>
        <pc:sldMkLst>
          <pc:docMk/>
          <pc:sldMk cId="941052" sldId="257"/>
        </pc:sldMkLst>
        <pc:spChg chg="mod">
          <ac:chgData name="克文 小田" userId="94c76ac4511df6a3" providerId="LiveId" clId="{D31824AB-719E-4BF3-8BC1-A9F37D7C1849}" dt="2024-06-17T02:15:00.328" v="140"/>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62758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アクアテラス  リヴァージュブラン</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岸和田駅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大阪府岸和田市港緑町</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3-1</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231</TotalTime>
  <Words>155</Words>
  <Application>Microsoft Office PowerPoint</Application>
  <PresentationFormat>A4 210 x 297 mm</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15</cp:revision>
  <dcterms:created xsi:type="dcterms:W3CDTF">2024-04-08T11:05:16Z</dcterms:created>
  <dcterms:modified xsi:type="dcterms:W3CDTF">2024-06-17T02:15:07Z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