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04:56.312" v="170" actId="20577"/>
      <pc:docMkLst>
        <pc:docMk/>
      </pc:docMkLst>
      <pc:sldChg chg="modSp mod">
        <pc:chgData name="克文 小田" userId="94c76ac4511df6a3" providerId="LiveId" clId="{D31824AB-719E-4BF3-8BC1-A9F37D7C1849}" dt="2024-06-27T06:04:56.312" v="170" actId="20577"/>
        <pc:sldMkLst>
          <pc:docMk/>
          <pc:sldMk cId="941052" sldId="257"/>
        </pc:sldMkLst>
        <pc:spChg chg="mod">
          <ac:chgData name="克文 小田" userId="94c76ac4511df6a3" providerId="LiveId" clId="{D31824AB-719E-4BF3-8BC1-A9F37D7C1849}" dt="2024-06-27T06:04:56.312" v="17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千駄ヶ谷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国立競技場駅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東京都渋谷区千駄ケ谷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13-11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チャリ千駄ヶ谷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233</TotalTime>
  <Words>163</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2024-06-27T06:05:04Z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