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27T06:36:21.607" v="226"/>
      <pc:docMkLst>
        <pc:docMk/>
      </pc:docMkLst>
      <pc:sldChg chg="modSp mod">
        <pc:chgData name="克文 小田" userId="94c76ac4511df6a3" providerId="LiveId" clId="{D31824AB-719E-4BF3-8BC1-A9F37D7C1849}" dt="2024-06-27T06:36:21.607" v="226"/>
        <pc:sldMkLst>
          <pc:docMk/>
          <pc:sldMk cId="941052" sldId="257"/>
        </pc:sldMkLst>
        <pc:spChg chg="mod">
          <ac:chgData name="克文 小田" userId="94c76ac4511df6a3" providerId="LiveId" clId="{D31824AB-719E-4BF3-8BC1-A9F37D7C1849}" dt="2024-06-27T06:36:21.607" v="226"/>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Ginger's Beach</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(JR</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横浜駅 きた東口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神奈川県横浜市神奈川区金港町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コンカード横浜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244</TotalTime>
  <Words>164</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2024-06-27T06:36:23Z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