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1:56:31.362" v="118"/>
      <pc:docMkLst>
        <pc:docMk/>
      </pc:docMkLst>
      <pc:sldChg chg="modSp mod">
        <pc:chgData name="克文 小田" userId="94c76ac4511df6a3" providerId="LiveId" clId="{D31824AB-719E-4BF3-8BC1-A9F37D7C1849}" dt="2024-06-17T01:56:31.362" v="118"/>
        <pc:sldMkLst>
          <pc:docMk/>
          <pc:sldMk cId="941052" sldId="257"/>
        </pc:sldMkLst>
        <pc:spChg chg="mod">
          <ac:chgData name="克文 小田" userId="94c76ac4511df6a3" providerId="LiveId" clId="{D31824AB-719E-4BF3-8BC1-A9F37D7C1849}" dt="2024-06-17T01:56:31.362" v="118"/>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225</TotalTime>
  <Words>163</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2024-06-17T01:56:33Z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