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63" d="100"/>
          <a:sy n="63" d="100"/>
        </p:scale>
        <p:origin x="2506" y="72"/>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克文 小田" userId="94c76ac4511df6a3" providerId="LiveId" clId="{D31824AB-719E-4BF3-8BC1-A9F37D7C1849}"/>
    <pc:docChg chg="undo custSel modSld">
      <pc:chgData name="克文 小田" userId="94c76ac4511df6a3" providerId="LiveId" clId="{D31824AB-719E-4BF3-8BC1-A9F37D7C1849}" dt="2024-06-17T02:07:58.967" v="124"/>
      <pc:docMkLst>
        <pc:docMk/>
      </pc:docMkLst>
      <pc:sldChg chg="modSp mod">
        <pc:chgData name="克文 小田" userId="94c76ac4511df6a3" providerId="LiveId" clId="{D31824AB-719E-4BF3-8BC1-A9F37D7C1849}" dt="2024-06-17T02:07:58.967" v="124"/>
        <pc:sldMkLst>
          <pc:docMk/>
          <pc:sldMk cId="941052" sldId="257"/>
        </pc:sldMkLst>
        <pc:spChg chg="mod">
          <ac:chgData name="克文 小田" userId="94c76ac4511df6a3" providerId="LiveId" clId="{D31824AB-719E-4BF3-8BC1-A9F37D7C1849}" dt="2024-06-17T02:07:58.967" v="124"/>
          <ac:spMkLst>
            <pc:docMk/>
            <pc:sldMk cId="941052" sldId="257"/>
            <ac:spMk id="3" creationId="{E7BAA3D6-CB38-656D-1361-3AE4CB04BAE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2024/6/17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2024/6/17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2024/6/17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62758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皆様におかれましては、各方面でご活躍されていることと存じます。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さて、早いもので○○学校を卒業してから、今年で○年が経とうとしています。</a:t>
            </a:r>
            <a:br>
              <a:rPr lang="ja-JP" altLang="en-US" sz="1600" dirty="0">
                <a:latin typeface="Hiragino Kaku Gothic Pro W3" panose="020B0300000000000000" pitchFamily="34" charset="-128"/>
                <a:ea typeface="Hiragino Kaku Gothic Pro W3" panose="020B0300000000000000" pitchFamily="34" charset="-128"/>
              </a:rPr>
            </a:br>
            <a:r>
              <a:rPr lang="ja-JP" altLang="en-US" sz="1600" b="0" i="0" u="none" strike="noStrike" dirty="0">
                <a:effectLst/>
                <a:latin typeface="Hiragino Kaku Gothic Pro W3" panose="020B0300000000000000" pitchFamily="34" charset="-128"/>
                <a:ea typeface="Hiragino Kaku Gothic Pro W3" panose="020B0300000000000000" pitchFamily="34" charset="-128"/>
              </a:rPr>
              <a:t>この節目に同窓会を開催する運びとなりましたのでお知らせいたします。下記にて詳細をご案内いたします。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dirty="0">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チャペル・ド・コフレ札幌</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札幌駅  徒歩</a:t>
            </a:r>
            <a:r>
              <a:rPr lang="en-US" altLang="zh-TW"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5</a:t>
            </a:r>
            <a:r>
              <a:rPr lang="zh-TW"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分</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住所　北海道札幌市北三条西</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4</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丁目</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 </a:t>
            </a:r>
          </a:p>
          <a:p>
            <a:pPr algn="l" fontAlgn="base"/>
            <a:r>
              <a:rPr lang="ja-JP" altLang="en-US" sz="1400" dirty="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日本生命札幌ビル</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3F</a:t>
            </a:r>
          </a:p>
          <a:p>
            <a:pPr algn="l" fontAlgn="base"/>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dirty="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dirty="0">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同窓会のご案内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Props1.xml><?xml version="1.0" encoding="utf-8"?>
<ds:datastoreItem xmlns:ds="http://schemas.openxmlformats.org/officeDocument/2006/customXml" ds:itemID="{330EABED-3BD2-437B-8AB6-D1BD96DDF904}">
  <ds:schemaRefs>
    <ds:schemaRef ds:uri="http://schemas.microsoft.com/sharepoint/v3/contenttype/forms"/>
  </ds:schemaRefs>
</ds:datastoreItem>
</file>

<file path=customXml/itemProps2.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docProps/app.xml><?xml version="1.0" encoding="utf-8"?>
<Properties xmlns="http://schemas.openxmlformats.org/officeDocument/2006/extended-properties" xmlns:vt="http://schemas.openxmlformats.org/officeDocument/2006/docPropsVTypes">
  <Template>Office Theme</Template>
  <TotalTime>228</TotalTime>
  <Words>169</Words>
  <Application>Microsoft Office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克文 小田</cp:lastModifiedBy>
  <cp:revision>15</cp:revision>
  <dcterms:created xsi:type="dcterms:W3CDTF">2024-04-08T11:05:16Z</dcterms:created>
  <dcterms:modified xsi:type="dcterms:W3CDTF">2024-06-17T02:08:00Z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