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7T01:32:30.671" v="230" actId="20577"/>
      <pc:docMkLst>
        <pc:docMk/>
      </pc:docMkLst>
      <pc:sldChg chg="modSp mod">
        <pc:chgData name="克文 小田" userId="94c76ac4511df6a3" providerId="LiveId" clId="{0E2AE23B-7C76-4093-A2D2-36304636E7BE}" dt="2024-06-17T01:32:30.671" v="230" actId="20577"/>
        <pc:sldMkLst>
          <pc:docMk/>
          <pc:sldMk cId="941052" sldId="257"/>
        </pc:sldMkLst>
        <pc:spChg chg="mod">
          <ac:chgData name="克文 小田" userId="94c76ac4511df6a3" providerId="LiveId" clId="{0E2AE23B-7C76-4093-A2D2-36304636E7BE}" dt="2024-06-17T01:32:30.671" v="230"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ベンジャミンステーキハウス</a:t>
            </a: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東京</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ガーデンテラス紀尾井町</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赤坂見附駅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東京都千代田区紀尾井町１−３</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東京ガーデンテラス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4F</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135</TotalTime>
  <Words>158</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2024-06-17T01:32:36Z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