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6"/>
  </p:notesMasterIdLst>
  <p:sldIdLst>
    <p:sldId id="257" r:id="rId5"/>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5763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83" autoAdjust="0"/>
    <p:restoredTop sz="94674"/>
  </p:normalViewPr>
  <p:slideViewPr>
    <p:cSldViewPr snapToGrid="0">
      <p:cViewPr varScale="1">
        <p:scale>
          <a:sx n="63" d="100"/>
          <a:sy n="63" d="100"/>
        </p:scale>
        <p:origin x="2506" y="72"/>
      </p:cViewPr>
      <p:guideLst/>
    </p:cSldViewPr>
  </p:slideViewPr>
  <p:notesTextViewPr>
    <p:cViewPr>
      <p:scale>
        <a:sx n="1" d="1"/>
        <a:sy n="1" d="1"/>
      </p:scale>
      <p:origin x="0" y="0"/>
    </p:cViewPr>
  </p:notesTextViewPr>
  <p:notesViewPr>
    <p:cSldViewPr snapToGrid="0">
      <p:cViewPr varScale="1">
        <p:scale>
          <a:sx n="84" d="100"/>
          <a:sy n="84" d="100"/>
        </p:scale>
        <p:origin x="3912" y="9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microsoft.com/office/2016/11/relationships/changesInfo" Target="changesInfos/changesInfo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克文 小田" userId="94c76ac4511df6a3" providerId="LiveId" clId="{0E2AE23B-7C76-4093-A2D2-36304636E7BE}"/>
    <pc:docChg chg="undo redo custSel modSld">
      <pc:chgData name="克文 小田" userId="94c76ac4511df6a3" providerId="LiveId" clId="{0E2AE23B-7C76-4093-A2D2-36304636E7BE}" dt="2024-06-17T02:15:40.678" v="313" actId="20577"/>
      <pc:docMkLst>
        <pc:docMk/>
      </pc:docMkLst>
      <pc:sldChg chg="modSp mod">
        <pc:chgData name="克文 小田" userId="94c76ac4511df6a3" providerId="LiveId" clId="{0E2AE23B-7C76-4093-A2D2-36304636E7BE}" dt="2024-06-17T02:15:40.678" v="313" actId="20577"/>
        <pc:sldMkLst>
          <pc:docMk/>
          <pc:sldMk cId="941052" sldId="257"/>
        </pc:sldMkLst>
        <pc:spChg chg="mod">
          <ac:chgData name="克文 小田" userId="94c76ac4511df6a3" providerId="LiveId" clId="{0E2AE23B-7C76-4093-A2D2-36304636E7BE}" dt="2024-06-17T02:15:40.678" v="313" actId="20577"/>
          <ac:spMkLst>
            <pc:docMk/>
            <pc:sldMk cId="941052" sldId="257"/>
            <ac:spMk id="3" creationId="{E7BAA3D6-CB38-656D-1361-3AE4CB04BAEB}"/>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33FB226-5142-494D-8E29-540CBFADC3D7}" type="datetimeFigureOut">
              <a:rPr kumimoji="1" lang="ja-JP" altLang="en-US" smtClean="0"/>
              <a:t>2024/6/17</a:t>
            </a:fld>
            <a:endParaRPr kumimoji="1" lang="ja-JP" altLang="en-US"/>
          </a:p>
        </p:txBody>
      </p:sp>
      <p:sp>
        <p:nvSpPr>
          <p:cNvPr id="4" name="スライド イメージ プレースホルダー 3"/>
          <p:cNvSpPr>
            <a:spLocks noGrp="1" noRot="1" noChangeAspect="1"/>
          </p:cNvSpPr>
          <p:nvPr>
            <p:ph type="sldImg" idx="2"/>
          </p:nvPr>
        </p:nvSpPr>
        <p:spPr>
          <a:xfrm>
            <a:off x="2360613" y="1143000"/>
            <a:ext cx="2136775"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49FC331-9EEC-46C7-BAA5-903C211793E1}" type="slidenum">
              <a:rPr kumimoji="1" lang="ja-JP" altLang="en-US" smtClean="0"/>
              <a:t>‹#›</a:t>
            </a:fld>
            <a:endParaRPr kumimoji="1" lang="ja-JP" altLang="en-US"/>
          </a:p>
        </p:txBody>
      </p:sp>
    </p:spTree>
    <p:extLst>
      <p:ext uri="{BB962C8B-B14F-4D97-AF65-F5344CB8AC3E}">
        <p14:creationId xmlns:p14="http://schemas.microsoft.com/office/powerpoint/2010/main" val="143334614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360613" y="1143000"/>
            <a:ext cx="2136775" cy="3086100"/>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849FC331-9EEC-46C7-BAA5-903C211793E1}" type="slidenum">
              <a:rPr kumimoji="1" lang="ja-JP" altLang="en-US" smtClean="0"/>
              <a:t>1</a:t>
            </a:fld>
            <a:endParaRPr kumimoji="1" lang="ja-JP" altLang="en-US"/>
          </a:p>
        </p:txBody>
      </p:sp>
    </p:spTree>
    <p:extLst>
      <p:ext uri="{BB962C8B-B14F-4D97-AF65-F5344CB8AC3E}">
        <p14:creationId xmlns:p14="http://schemas.microsoft.com/office/powerpoint/2010/main" val="8024387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5774110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20847617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32059874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2628422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tint val="82000"/>
                  </a:schemeClr>
                </a:solidFill>
              </a:defRPr>
            </a:lvl1pPr>
            <a:lvl2pPr marL="342900" indent="0">
              <a:buNone/>
              <a:defRPr sz="1500">
                <a:solidFill>
                  <a:schemeClr val="tx1">
                    <a:tint val="82000"/>
                  </a:schemeClr>
                </a:solidFill>
              </a:defRPr>
            </a:lvl2pPr>
            <a:lvl3pPr marL="685800" indent="0">
              <a:buNone/>
              <a:defRPr sz="1350">
                <a:solidFill>
                  <a:schemeClr val="tx1">
                    <a:tint val="82000"/>
                  </a:schemeClr>
                </a:solidFill>
              </a:defRPr>
            </a:lvl3pPr>
            <a:lvl4pPr marL="1028700" indent="0">
              <a:buNone/>
              <a:defRPr sz="1200">
                <a:solidFill>
                  <a:schemeClr val="tx1">
                    <a:tint val="82000"/>
                  </a:schemeClr>
                </a:solidFill>
              </a:defRPr>
            </a:lvl4pPr>
            <a:lvl5pPr marL="1371600" indent="0">
              <a:buNone/>
              <a:defRPr sz="1200">
                <a:solidFill>
                  <a:schemeClr val="tx1">
                    <a:tint val="82000"/>
                  </a:schemeClr>
                </a:solidFill>
              </a:defRPr>
            </a:lvl5pPr>
            <a:lvl6pPr marL="1714500" indent="0">
              <a:buNone/>
              <a:defRPr sz="1200">
                <a:solidFill>
                  <a:schemeClr val="tx1">
                    <a:tint val="82000"/>
                  </a:schemeClr>
                </a:solidFill>
              </a:defRPr>
            </a:lvl6pPr>
            <a:lvl7pPr marL="2057400" indent="0">
              <a:buNone/>
              <a:defRPr sz="1200">
                <a:solidFill>
                  <a:schemeClr val="tx1">
                    <a:tint val="82000"/>
                  </a:schemeClr>
                </a:solidFill>
              </a:defRPr>
            </a:lvl7pPr>
            <a:lvl8pPr marL="2400300" indent="0">
              <a:buNone/>
              <a:defRPr sz="1200">
                <a:solidFill>
                  <a:schemeClr val="tx1">
                    <a:tint val="82000"/>
                  </a:schemeClr>
                </a:solidFill>
              </a:defRPr>
            </a:lvl8pPr>
            <a:lvl9pPr marL="2743200" indent="0">
              <a:buNone/>
              <a:defRPr sz="1200">
                <a:solidFill>
                  <a:schemeClr val="tx1">
                    <a:tint val="82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5221392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2160329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5955207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30901266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7248393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4952434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0948722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82000"/>
                  </a:schemeClr>
                </a:solidFill>
              </a:defRPr>
            </a:lvl1pPr>
          </a:lstStyle>
          <a:p>
            <a:fld id="{AD9CACC8-C382-49D5-B5A3-E6F3BBD1A60D}" type="datetimeFigureOut">
              <a:rPr kumimoji="1" lang="ja-JP" altLang="en-US" smtClean="0"/>
              <a:t>2024/6/17</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82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82000"/>
                  </a:schemeClr>
                </a:solidFill>
              </a:defRPr>
            </a:lvl1p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63033834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3.jp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microsoft.com/office/2007/relationships/hdphoto" Target="../media/hdphoto2.wdp"/><Relationship Id="rId5" Type="http://schemas.openxmlformats.org/officeDocument/2006/relationships/image" Target="../media/image2.png"/><Relationship Id="rId4" Type="http://schemas.microsoft.com/office/2007/relationships/hdphoto" Target="../media/hdphoto1.wdp"/></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図 6" descr="図形 が含まれている画像&#10;&#10;自動的に生成された説明">
            <a:extLst>
              <a:ext uri="{FF2B5EF4-FFF2-40B4-BE49-F238E27FC236}">
                <a16:creationId xmlns:a16="http://schemas.microsoft.com/office/drawing/2014/main" id="{8DA1D8FC-454B-69D5-670E-46808E213AE7}"/>
              </a:ext>
            </a:extLst>
          </p:cNvPr>
          <p:cNvPicPr>
            <a:picLocks noChangeAspect="1"/>
          </p:cNvPicPr>
          <p:nvPr/>
        </p:nvPicPr>
        <p:blipFill>
          <a:blip r:embed="rId3">
            <a:extLst>
              <a:ext uri="{BEBA8EAE-BF5A-486C-A8C5-ECC9F3942E4B}">
                <a14:imgProps xmlns:a14="http://schemas.microsoft.com/office/drawing/2010/main">
                  <a14:imgLayer r:embed="rId4">
                    <a14:imgEffect>
                      <a14:colorTemperature colorTemp="1500"/>
                    </a14:imgEffect>
                    <a14:imgEffect>
                      <a14:saturation sat="0"/>
                    </a14:imgEffect>
                  </a14:imgLayer>
                </a14:imgProps>
              </a:ext>
              <a:ext uri="{28A0092B-C50C-407E-A947-70E740481C1C}">
                <a14:useLocalDpi xmlns:a14="http://schemas.microsoft.com/office/drawing/2010/main" val="0"/>
              </a:ext>
            </a:extLst>
          </a:blip>
          <a:stretch>
            <a:fillRect/>
          </a:stretch>
        </p:blipFill>
        <p:spPr>
          <a:xfrm>
            <a:off x="5564243" y="3704419"/>
            <a:ext cx="1190514" cy="1190514"/>
          </a:xfrm>
          <a:prstGeom prst="rect">
            <a:avLst/>
          </a:prstGeom>
          <a:effectLst>
            <a:outerShdw blurRad="50800" dist="50800" dir="5400000" algn="ctr" rotWithShape="0">
              <a:schemeClr val="accent5">
                <a:lumMod val="20000"/>
                <a:lumOff val="80000"/>
              </a:schemeClr>
            </a:outerShdw>
          </a:effectLst>
        </p:spPr>
      </p:pic>
      <p:pic>
        <p:nvPicPr>
          <p:cNvPr id="9" name="図 8" descr="アイコン&#10;&#10;低い精度で自動的に生成された説明">
            <a:extLst>
              <a:ext uri="{FF2B5EF4-FFF2-40B4-BE49-F238E27FC236}">
                <a16:creationId xmlns:a16="http://schemas.microsoft.com/office/drawing/2014/main" id="{32013CCC-8537-3F55-FAAC-210C547F8FE2}"/>
              </a:ext>
            </a:extLst>
          </p:cNvPr>
          <p:cNvPicPr>
            <a:picLocks noChangeAspect="1"/>
          </p:cNvPicPr>
          <p:nvPr/>
        </p:nvPicPr>
        <p:blipFill>
          <a:blip r:embed="rId5">
            <a:extLst>
              <a:ext uri="{BEBA8EAE-BF5A-486C-A8C5-ECC9F3942E4B}">
                <a14:imgProps xmlns:a14="http://schemas.microsoft.com/office/drawing/2010/main">
                  <a14:imgLayer r:embed="rId6">
                    <a14:imgEffect>
                      <a14:colorTemperature colorTemp="1500"/>
                    </a14:imgEffect>
                    <a14:imgEffect>
                      <a14:saturation sat="0"/>
                    </a14:imgEffect>
                  </a14:imgLayer>
                </a14:imgProps>
              </a:ext>
              <a:ext uri="{28A0092B-C50C-407E-A947-70E740481C1C}">
                <a14:useLocalDpi xmlns:a14="http://schemas.microsoft.com/office/drawing/2010/main" val="0"/>
              </a:ext>
            </a:extLst>
          </a:blip>
          <a:stretch>
            <a:fillRect/>
          </a:stretch>
        </p:blipFill>
        <p:spPr>
          <a:xfrm>
            <a:off x="167257" y="8574279"/>
            <a:ext cx="1190514" cy="1190514"/>
          </a:xfrm>
          <a:prstGeom prst="rect">
            <a:avLst/>
          </a:prstGeom>
          <a:effectLst>
            <a:outerShdw blurRad="50800" dist="50800" dir="5400000" algn="ctr" rotWithShape="0">
              <a:schemeClr val="accent5">
                <a:lumMod val="20000"/>
                <a:lumOff val="80000"/>
              </a:schemeClr>
            </a:outerShdw>
          </a:effectLst>
        </p:spPr>
      </p:pic>
      <p:sp>
        <p:nvSpPr>
          <p:cNvPr id="3" name="タイトル 1">
            <a:extLst>
              <a:ext uri="{FF2B5EF4-FFF2-40B4-BE49-F238E27FC236}">
                <a16:creationId xmlns:a16="http://schemas.microsoft.com/office/drawing/2014/main" id="{E7BAA3D6-CB38-656D-1361-3AE4CB04BAEB}"/>
              </a:ext>
            </a:extLst>
          </p:cNvPr>
          <p:cNvSpPr txBox="1">
            <a:spLocks/>
          </p:cNvSpPr>
          <p:nvPr/>
        </p:nvSpPr>
        <p:spPr>
          <a:xfrm>
            <a:off x="494676" y="4792471"/>
            <a:ext cx="5951094" cy="4861192"/>
          </a:xfrm>
          <a:prstGeom prst="rect">
            <a:avLst/>
          </a:prstGeom>
          <a:ln>
            <a:noFill/>
          </a:ln>
        </p:spPr>
        <p:txBody>
          <a:bodyPr vert="horz" lIns="91440" tIns="45720" rIns="91440" bIns="45720" rtlCol="0" anchor="t">
            <a:noAutofit/>
          </a:bodyPr>
          <a:lstStyle>
            <a:lvl1pPr algn="ctr" defTabSz="685800" rtl="0" eaLnBrk="1" latinLnBrk="0" hangingPunct="1">
              <a:lnSpc>
                <a:spcPct val="90000"/>
              </a:lnSpc>
              <a:spcBef>
                <a:spcPct val="0"/>
              </a:spcBef>
              <a:buNone/>
              <a:defRPr kumimoji="1" sz="4500" kern="1200">
                <a:solidFill>
                  <a:schemeClr val="tx1"/>
                </a:solidFill>
                <a:latin typeface="+mj-lt"/>
                <a:ea typeface="+mj-ea"/>
                <a:cs typeface="+mj-cs"/>
              </a:defRPr>
            </a:lvl1pPr>
          </a:lstStyle>
          <a:p>
            <a:pPr algn="l" fontAlgn="base"/>
            <a:r>
              <a:rPr lang="ja-JP" altLang="en-US" sz="1600" b="0" i="0" u="none" strike="noStrike" dirty="0">
                <a:solidFill>
                  <a:srgbClr val="000000"/>
                </a:solidFill>
                <a:effectLst/>
                <a:latin typeface="Hiragino Kaku Gothic Pro W3" panose="020B0300000000000000" pitchFamily="34" charset="-128"/>
                <a:ea typeface="Hiragino Kaku Gothic Pro W3" panose="020B0300000000000000" pitchFamily="34" charset="-128"/>
              </a:rPr>
              <a:t>この度 佐藤太郎くんと鈴木花子さんが</a:t>
            </a:r>
            <a:r>
              <a:rPr lang="en-US" altLang="ja-JP" sz="1600" b="0" i="0" u="none" strike="noStrike" dirty="0">
                <a:solidFill>
                  <a:srgbClr val="000000"/>
                </a:solidFill>
                <a:effectLst/>
                <a:latin typeface="Hiragino Kaku Gothic Pro W3" panose="020B0300000000000000" pitchFamily="34" charset="-128"/>
                <a:ea typeface="Hiragino Kaku Gothic Pro W3" panose="020B0300000000000000" pitchFamily="34" charset="-128"/>
              </a:rPr>
              <a:t> </a:t>
            </a:r>
            <a:r>
              <a:rPr lang="ja-JP" altLang="en-US" sz="1600" b="0" i="0" u="none" strike="noStrike" dirty="0">
                <a:solidFill>
                  <a:srgbClr val="000000"/>
                </a:solidFill>
                <a:effectLst/>
                <a:latin typeface="Hiragino Kaku Gothic Pro W3" panose="020B0300000000000000" pitchFamily="34" charset="-128"/>
                <a:ea typeface="Hiragino Kaku Gothic Pro W3" panose="020B0300000000000000" pitchFamily="34" charset="-128"/>
              </a:rPr>
              <a:t>めでたく結婚することとなりました。</a:t>
            </a:r>
            <a:endParaRPr lang="en-US" altLang="ja-JP" sz="1600" b="0" i="0" u="none" strike="noStrike" dirty="0">
              <a:solidFill>
                <a:srgbClr val="000000"/>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600" b="0" i="0" u="none" strike="noStrike" dirty="0">
                <a:solidFill>
                  <a:srgbClr val="000000"/>
                </a:solidFill>
                <a:effectLst/>
                <a:latin typeface="Hiragino Kaku Gothic Pro W3" panose="020B0300000000000000" pitchFamily="34" charset="-128"/>
                <a:ea typeface="Hiragino Kaku Gothic Pro W3" panose="020B0300000000000000" pitchFamily="34" charset="-128"/>
              </a:rPr>
              <a:t>つきましては お二人の門出を祝して 結婚式の二次会を開催することとなりました日頃から親しくされている皆様と一緒に 盛大にお祝いしたいと思いますので ぜひともご出席下さい。下記に会場や時間をお知らせ致します。</a:t>
            </a:r>
            <a:endParaRPr lang="en-US" altLang="ja-JP" sz="1600" b="0" i="0" u="none" strike="noStrike" dirty="0">
              <a:solidFill>
                <a:srgbClr val="000000"/>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600" b="0" i="0" u="none" strike="noStrike" dirty="0">
                <a:solidFill>
                  <a:srgbClr val="666666"/>
                </a:solidFill>
                <a:effectLst/>
                <a:latin typeface="Hiragino Kaku Gothic Pro W3" panose="020B0300000000000000" pitchFamily="34" charset="-128"/>
                <a:ea typeface="Hiragino Kaku Gothic Pro W3" panose="020B0300000000000000" pitchFamily="34" charset="-128"/>
              </a:rPr>
              <a:t> </a:t>
            </a:r>
            <a:r>
              <a:rPr lang="ja-JP" altLang="en-US" sz="1600" b="1" dirty="0">
                <a:solidFill>
                  <a:srgbClr val="957631"/>
                </a:solidFill>
                <a:latin typeface="Hiragino Kaku Gothic Pro W3" panose="020B0300000000000000" pitchFamily="34" charset="-128"/>
                <a:ea typeface="Hiragino Kaku Gothic Pro W3" panose="020B0300000000000000" pitchFamily="34" charset="-128"/>
              </a:rPr>
              <a:t>　　</a:t>
            </a:r>
            <a:b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b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r>
              <a:rPr lang="ja-JP" altLang="en-US" sz="1400" b="0" i="0" u="none" strike="noStrike" dirty="0">
                <a:effectLst/>
                <a:latin typeface="Hiragino Kaku Gothic Pro W3" panose="020B0300000000000000" pitchFamily="34" charset="-128"/>
                <a:ea typeface="Hiragino Kaku Gothic Pro W3" panose="020B0300000000000000" pitchFamily="34" charset="-128"/>
              </a:rPr>
              <a:t>日時　</a:t>
            </a:r>
            <a:r>
              <a:rPr lang="en-US" altLang="ja-JP" sz="1400" b="0" i="0" u="none" strike="noStrike" dirty="0">
                <a:effectLst/>
                <a:latin typeface="Hiragino Kaku Gothic Pro W3" panose="020B0300000000000000" pitchFamily="34" charset="-128"/>
                <a:ea typeface="Hiragino Kaku Gothic Pro W3" panose="020B0300000000000000" pitchFamily="34" charset="-128"/>
              </a:rPr>
              <a:t>20</a:t>
            </a:r>
            <a:r>
              <a:rPr lang="ja-JP" altLang="en-US" sz="1400" b="0" i="0" u="none" strike="noStrike" dirty="0">
                <a:effectLst/>
                <a:latin typeface="Hiragino Kaku Gothic Pro W3" panose="020B0300000000000000" pitchFamily="34" charset="-128"/>
                <a:ea typeface="Hiragino Kaku Gothic Pro W3" panose="020B0300000000000000" pitchFamily="34" charset="-128"/>
              </a:rPr>
              <a:t>◯◯年〇月〇日（〇）〇時〇分より　　　　　</a:t>
            </a:r>
            <a:endParaRPr lang="en-US" altLang="ja-JP" sz="1400" b="0" i="0" u="none" strike="noStrike" dirty="0">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effectLst/>
                <a:latin typeface="Hiragino Kaku Gothic Pro W3" panose="020B0300000000000000" pitchFamily="34" charset="-128"/>
                <a:ea typeface="Hiragino Kaku Gothic Pro W3" panose="020B0300000000000000" pitchFamily="34" charset="-128"/>
              </a:rPr>
              <a:t>　　　</a:t>
            </a:r>
            <a:endParaRPr lang="en-US" altLang="ja-JP" sz="1400" b="0" i="0" u="none" strike="noStrike" dirty="0">
              <a:effectLst/>
              <a:latin typeface="Hiragino Kaku Gothic Pro W3" panose="020B0300000000000000" pitchFamily="34" charset="-128"/>
              <a:ea typeface="Hiragino Kaku Gothic Pro W3" panose="020B0300000000000000" pitchFamily="34" charset="-128"/>
            </a:endParaRPr>
          </a:p>
          <a:p>
            <a:pPr algn="l" fontAlgn="base"/>
            <a:r>
              <a:rPr lang="ja-JP" altLang="en-US" sz="1400" dirty="0">
                <a:latin typeface="Hiragino Kaku Gothic Pro W3" panose="020B0300000000000000" pitchFamily="34" charset="-128"/>
                <a:ea typeface="Hiragino Kaku Gothic Pro W3" panose="020B0300000000000000" pitchFamily="34" charset="-128"/>
              </a:rPr>
              <a:t>　　　　　会場</a:t>
            </a:r>
            <a:r>
              <a:rPr lang="ja-JP" altLang="en-US" sz="1400" b="0" i="0" u="none" strike="noStrike" dirty="0">
                <a:effectLst/>
                <a:latin typeface="Hiragino Kaku Gothic Pro W3" panose="020B0300000000000000" pitchFamily="34" charset="-128"/>
                <a:ea typeface="Hiragino Kaku Gothic Pro W3" panose="020B0300000000000000" pitchFamily="34" charset="-128"/>
              </a:rPr>
              <a:t>　アクアテラス  リヴァージュブラン</a:t>
            </a:r>
          </a:p>
          <a:p>
            <a:pPr algn="l" fontAlgn="base"/>
            <a:r>
              <a:rPr lang="ja-JP" altLang="en-US" sz="1400" b="0" i="0" u="none" strike="noStrike" dirty="0">
                <a:effectLst/>
                <a:latin typeface="Hiragino Kaku Gothic Pro W3" panose="020B0300000000000000" pitchFamily="34" charset="-128"/>
                <a:ea typeface="Hiragino Kaku Gothic Pro W3" panose="020B0300000000000000" pitchFamily="34" charset="-128"/>
              </a:rPr>
              <a:t>　　　　　　　　</a:t>
            </a:r>
            <a:r>
              <a:rPr lang="en-US" altLang="ja-JP" sz="1400" b="0" i="0" u="none" strike="noStrike" dirty="0">
                <a:effectLst/>
                <a:latin typeface="Hiragino Kaku Gothic Pro W3" panose="020B0300000000000000" pitchFamily="34" charset="-128"/>
                <a:ea typeface="Hiragino Kaku Gothic Pro W3" panose="020B0300000000000000" pitchFamily="34" charset="-128"/>
              </a:rPr>
              <a:t>(</a:t>
            </a:r>
            <a:r>
              <a:rPr lang="ja-JP" altLang="en-US" sz="1400" b="0" i="0" u="none" strike="noStrike" dirty="0">
                <a:effectLst/>
                <a:latin typeface="Hiragino Kaku Gothic Pro W3" panose="020B0300000000000000" pitchFamily="34" charset="-128"/>
                <a:ea typeface="Hiragino Kaku Gothic Pro W3" panose="020B0300000000000000" pitchFamily="34" charset="-128"/>
              </a:rPr>
              <a:t>岸和田駅  徒歩</a:t>
            </a:r>
            <a:r>
              <a:rPr lang="en-US" altLang="ja-JP" sz="1400" b="0" i="0" u="none" strike="noStrike" dirty="0">
                <a:effectLst/>
                <a:latin typeface="Hiragino Kaku Gothic Pro W3" panose="020B0300000000000000" pitchFamily="34" charset="-128"/>
                <a:ea typeface="Hiragino Kaku Gothic Pro W3" panose="020B0300000000000000" pitchFamily="34" charset="-128"/>
              </a:rPr>
              <a:t>10</a:t>
            </a:r>
            <a:r>
              <a:rPr lang="ja-JP" altLang="en-US" sz="1400" b="0" i="0" u="none" strike="noStrike" dirty="0">
                <a:effectLst/>
                <a:latin typeface="Hiragino Kaku Gothic Pro W3" panose="020B0300000000000000" pitchFamily="34" charset="-128"/>
                <a:ea typeface="Hiragino Kaku Gothic Pro W3" panose="020B0300000000000000" pitchFamily="34" charset="-128"/>
              </a:rPr>
              <a:t>分</a:t>
            </a:r>
            <a:r>
              <a:rPr lang="en-US" altLang="ja-JP" sz="1400" b="0" i="0" u="none" strike="noStrike" dirty="0">
                <a:effectLst/>
                <a:latin typeface="Hiragino Kaku Gothic Pro W3" panose="020B0300000000000000" pitchFamily="34" charset="-128"/>
                <a:ea typeface="Hiragino Kaku Gothic Pro W3" panose="020B0300000000000000" pitchFamily="34" charset="-128"/>
              </a:rPr>
              <a:t>) </a:t>
            </a:r>
          </a:p>
          <a:p>
            <a:pPr algn="l" fontAlgn="base"/>
            <a:endParaRPr lang="en-US" altLang="ja-JP" sz="1400" b="0" i="0" u="none" strike="noStrike" dirty="0">
              <a:effectLst/>
              <a:latin typeface="Hiragino Kaku Gothic Pro W3" panose="020B0300000000000000" pitchFamily="34" charset="-128"/>
              <a:ea typeface="Hiragino Kaku Gothic Pro W3" panose="020B0300000000000000" pitchFamily="34" charset="-128"/>
            </a:endParaRPr>
          </a:p>
          <a:p>
            <a:pPr algn="l" fontAlgn="base"/>
            <a:r>
              <a:rPr lang="ja-JP" altLang="en-US" sz="1400" dirty="0">
                <a:latin typeface="Hiragino Kaku Gothic Pro W3" panose="020B0300000000000000" pitchFamily="34" charset="-128"/>
                <a:ea typeface="Hiragino Kaku Gothic Pro W3" panose="020B0300000000000000" pitchFamily="34" charset="-128"/>
              </a:rPr>
              <a:t>　　　　　</a:t>
            </a:r>
            <a:r>
              <a:rPr lang="ja-JP" altLang="en-US" sz="1400" b="0" i="0" u="none" strike="noStrike" dirty="0">
                <a:effectLst/>
                <a:latin typeface="Hiragino Kaku Gothic Pro W3" panose="020B0300000000000000" pitchFamily="34" charset="-128"/>
                <a:ea typeface="Hiragino Kaku Gothic Pro W3" panose="020B0300000000000000" pitchFamily="34" charset="-128"/>
              </a:rPr>
              <a:t>住所　大阪府岸和田市港緑町</a:t>
            </a:r>
            <a:r>
              <a:rPr lang="en-US" altLang="ja-JP" sz="1400" b="0" i="0" u="none" strike="noStrike">
                <a:effectLst/>
                <a:latin typeface="Hiragino Kaku Gothic Pro W3" panose="020B0300000000000000" pitchFamily="34" charset="-128"/>
                <a:ea typeface="Hiragino Kaku Gothic Pro W3" panose="020B0300000000000000" pitchFamily="34" charset="-128"/>
              </a:rPr>
              <a:t>3-1</a:t>
            </a:r>
          </a:p>
          <a:p>
            <a:pPr algn="l" fontAlgn="base"/>
            <a:endParaRPr lang="en-US" altLang="ja-JP" sz="1400" dirty="0">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effectLst/>
                <a:latin typeface="Hiragino Kaku Gothic Pro W3" panose="020B0300000000000000" pitchFamily="34" charset="-128"/>
                <a:ea typeface="Hiragino Kaku Gothic Pro W3" panose="020B0300000000000000" pitchFamily="34" charset="-128"/>
              </a:rPr>
              <a:t>　　　　　会費　</a:t>
            </a:r>
            <a:r>
              <a:rPr lang="en-US" altLang="ja-JP" sz="1400" dirty="0">
                <a:latin typeface="Hiragino Kaku Gothic Pro W3" panose="020B0300000000000000" pitchFamily="34" charset="-128"/>
                <a:ea typeface="Hiragino Kaku Gothic Pro W3" panose="020B0300000000000000" pitchFamily="34" charset="-128"/>
              </a:rPr>
              <a:t>5</a:t>
            </a:r>
            <a:r>
              <a:rPr lang="en-US" altLang="ja-JP" sz="1400" b="0" i="0" u="none" strike="noStrike" dirty="0">
                <a:effectLst/>
                <a:latin typeface="Hiragino Kaku Gothic Pro W3" panose="020B0300000000000000" pitchFamily="34" charset="-128"/>
                <a:ea typeface="Hiragino Kaku Gothic Pro W3" panose="020B0300000000000000" pitchFamily="34" charset="-128"/>
              </a:rPr>
              <a:t>,000</a:t>
            </a:r>
            <a:r>
              <a:rPr lang="ja-JP" altLang="en-US" sz="1400" b="0" i="0" u="none" strike="noStrike" dirty="0">
                <a:effectLst/>
                <a:latin typeface="Hiragino Kaku Gothic Pro W3" panose="020B0300000000000000" pitchFamily="34" charset="-128"/>
                <a:ea typeface="Hiragino Kaku Gothic Pro W3" panose="020B0300000000000000" pitchFamily="34" charset="-128"/>
              </a:rPr>
              <a:t>円（当日受付にて）</a:t>
            </a:r>
            <a:endParaRPr lang="en-US" altLang="ja-JP" sz="1400" b="0" i="0" u="none" strike="noStrike" dirty="0">
              <a:effectLst/>
              <a:latin typeface="Hiragino Kaku Gothic Pro W3" panose="020B0300000000000000" pitchFamily="34" charset="-128"/>
              <a:ea typeface="Hiragino Kaku Gothic Pro W3" panose="020B0300000000000000" pitchFamily="34" charset="-128"/>
            </a:endParaRPr>
          </a:p>
          <a:p>
            <a:pPr algn="l" fontAlgn="base"/>
            <a:endParaRPr lang="en-US" altLang="ja-JP" sz="1400" dirty="0">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effectLst/>
                <a:latin typeface="Hiragino Kaku Gothic Pro W3" panose="020B0300000000000000" pitchFamily="34" charset="-128"/>
                <a:ea typeface="Hiragino Kaku Gothic Pro W3" panose="020B0300000000000000" pitchFamily="34" charset="-128"/>
              </a:rPr>
              <a:t>　　　　　幹事　</a:t>
            </a:r>
            <a:r>
              <a:rPr lang="en-US" altLang="ja-JP" sz="1400" b="0" i="0" u="none" strike="noStrike" dirty="0">
                <a:effectLst/>
                <a:latin typeface="Hiragino Kaku Gothic Pro W3" panose="020B0300000000000000" pitchFamily="34" charset="-128"/>
                <a:ea typeface="Hiragino Kaku Gothic Pro W3" panose="020B0300000000000000" pitchFamily="34" charset="-128"/>
              </a:rPr>
              <a:t>◯</a:t>
            </a:r>
            <a:r>
              <a:rPr lang="ja-JP" altLang="en-US" sz="1400" b="0" i="0" u="none" strike="noStrike" dirty="0">
                <a:effectLst/>
                <a:latin typeface="Hiragino Kaku Gothic Pro W3" panose="020B0300000000000000" pitchFamily="34" charset="-128"/>
                <a:ea typeface="Hiragino Kaku Gothic Pro W3" panose="020B0300000000000000" pitchFamily="34" charset="-128"/>
              </a:rPr>
              <a:t>◯　電話</a:t>
            </a:r>
            <a:r>
              <a:rPr lang="en-US" altLang="ja-JP" sz="1400" b="0" i="0" u="none" strike="noStrike" dirty="0">
                <a:effectLst/>
                <a:latin typeface="Hiragino Kaku Gothic Pro W3" panose="020B0300000000000000" pitchFamily="34" charset="-128"/>
                <a:ea typeface="Hiragino Kaku Gothic Pro W3" panose="020B0300000000000000" pitchFamily="34" charset="-128"/>
              </a:rPr>
              <a:t> 090</a:t>
            </a:r>
            <a:r>
              <a:rPr lang="en-US" altLang="ja-JP" sz="1400" dirty="0">
                <a:latin typeface="Hiragino Kaku Gothic Pro W3" panose="020B0300000000000000" pitchFamily="34" charset="-128"/>
                <a:ea typeface="Hiragino Kaku Gothic Pro W3" panose="020B0300000000000000" pitchFamily="34" charset="-128"/>
              </a:rPr>
              <a:t>-</a:t>
            </a:r>
            <a:r>
              <a:rPr lang="ja-JP" altLang="en-US" sz="1400" dirty="0">
                <a:latin typeface="Hiragino Kaku Gothic Pro W3" panose="020B0300000000000000" pitchFamily="34" charset="-128"/>
                <a:ea typeface="Hiragino Kaku Gothic Pro W3" panose="020B0300000000000000" pitchFamily="34" charset="-128"/>
              </a:rPr>
              <a:t>◯◯◯◯</a:t>
            </a:r>
            <a:r>
              <a:rPr lang="en-US" altLang="ja-JP" sz="1400" dirty="0">
                <a:latin typeface="Hiragino Kaku Gothic Pro W3" panose="020B0300000000000000" pitchFamily="34" charset="-128"/>
                <a:ea typeface="Hiragino Kaku Gothic Pro W3" panose="020B0300000000000000" pitchFamily="34" charset="-128"/>
              </a:rPr>
              <a:t>-</a:t>
            </a:r>
            <a:r>
              <a:rPr lang="ja-JP" altLang="en-US" sz="1400" dirty="0">
                <a:latin typeface="Hiragino Kaku Gothic Pro W3" panose="020B0300000000000000" pitchFamily="34" charset="-128"/>
                <a:ea typeface="Hiragino Kaku Gothic Pro W3" panose="020B0300000000000000" pitchFamily="34" charset="-128"/>
              </a:rPr>
              <a:t>◯◯◯◯</a:t>
            </a:r>
            <a:endParaRPr lang="en-US" altLang="ja-JP" sz="1400" dirty="0">
              <a:latin typeface="Hiragino Kaku Gothic Pro W3" panose="020B0300000000000000" pitchFamily="34" charset="-128"/>
              <a:ea typeface="Hiragino Kaku Gothic Pro W3" panose="020B0300000000000000" pitchFamily="34" charset="-128"/>
            </a:endParaRPr>
          </a:p>
          <a:p>
            <a:pPr algn="l" fontAlgn="base"/>
            <a:endParaRPr lang="en-US" altLang="ja-JP" sz="2000" b="1"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600" b="0" i="0" u="none" strike="noStrike" dirty="0">
                <a:effectLst/>
                <a:latin typeface="Hiragino Kaku Gothic Pro W3" panose="020B0300000000000000" pitchFamily="34" charset="-128"/>
                <a:ea typeface="Hiragino Kaku Gothic Pro W3" panose="020B0300000000000000" pitchFamily="34" charset="-128"/>
              </a:rPr>
              <a:t>参加・不参加のご回答は〇月〇日（曜日）までに幹事へ連絡くださいますようお願いいたします。</a:t>
            </a:r>
            <a:endParaRPr lang="ja-JP" altLang="en-US" sz="1400" dirty="0">
              <a:latin typeface="Hiragino Kaku Gothic Pro W3" panose="020B0300000000000000" pitchFamily="34" charset="-128"/>
              <a:ea typeface="Hiragino Kaku Gothic Pro W3" panose="020B0300000000000000" pitchFamily="34" charset="-128"/>
            </a:endParaRPr>
          </a:p>
        </p:txBody>
      </p:sp>
      <p:pic>
        <p:nvPicPr>
          <p:cNvPr id="12" name="図 11">
            <a:extLst>
              <a:ext uri="{FF2B5EF4-FFF2-40B4-BE49-F238E27FC236}">
                <a16:creationId xmlns:a16="http://schemas.microsoft.com/office/drawing/2014/main" id="{AFB9A062-0A8B-E4E3-A222-BCF150C01AA8}"/>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0" y="4959"/>
            <a:ext cx="6858000" cy="3597639"/>
          </a:xfrm>
          <a:prstGeom prst="rect">
            <a:avLst/>
          </a:prstGeom>
        </p:spPr>
      </p:pic>
      <p:sp>
        <p:nvSpPr>
          <p:cNvPr id="18" name="正方形/長方形 17">
            <a:extLst>
              <a:ext uri="{FF2B5EF4-FFF2-40B4-BE49-F238E27FC236}">
                <a16:creationId xmlns:a16="http://schemas.microsoft.com/office/drawing/2014/main" id="{6F2393CF-2BDF-D30E-F969-8AABE058A58C}"/>
              </a:ext>
            </a:extLst>
          </p:cNvPr>
          <p:cNvSpPr/>
          <p:nvPr/>
        </p:nvSpPr>
        <p:spPr>
          <a:xfrm>
            <a:off x="683510" y="1123011"/>
            <a:ext cx="5461000" cy="1435100"/>
          </a:xfrm>
          <a:prstGeom prst="rect">
            <a:avLst/>
          </a:prstGeom>
          <a:solidFill>
            <a:schemeClr val="tx1">
              <a:alpha val="48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spcBef>
                <a:spcPts val="300"/>
              </a:spcBef>
            </a:pPr>
            <a:r>
              <a:rPr lang="en" altLang="ja-JP" sz="3600" dirty="0">
                <a:solidFill>
                  <a:schemeClr val="bg1"/>
                </a:solidFill>
                <a:latin typeface="Hiragino Kaku Gothic Pro W3" panose="020B0300000000000000" pitchFamily="34" charset="-128"/>
                <a:ea typeface="Hiragino Kaku Gothic Pro W3" panose="020B0300000000000000" pitchFamily="34" charset="-128"/>
              </a:rPr>
              <a:t>W</a:t>
            </a:r>
            <a:r>
              <a:rPr lang="en" altLang="ja-JP" sz="3600" b="0" i="0" u="none" strike="noStrike" dirty="0">
                <a:solidFill>
                  <a:schemeClr val="bg1"/>
                </a:solidFill>
                <a:effectLst/>
                <a:latin typeface="Hiragino Kaku Gothic Pro W3" panose="020B0300000000000000" pitchFamily="34" charset="-128"/>
                <a:ea typeface="Hiragino Kaku Gothic Pro W3" panose="020B0300000000000000" pitchFamily="34" charset="-128"/>
              </a:rPr>
              <a:t>edding </a:t>
            </a:r>
            <a:r>
              <a:rPr lang="en" altLang="ja-JP" sz="3600" dirty="0">
                <a:solidFill>
                  <a:schemeClr val="bg1"/>
                </a:solidFill>
                <a:latin typeface="Hiragino Kaku Gothic Pro W3" panose="020B0300000000000000" pitchFamily="34" charset="-128"/>
                <a:ea typeface="Hiragino Kaku Gothic Pro W3" panose="020B0300000000000000" pitchFamily="34" charset="-128"/>
              </a:rPr>
              <a:t>A</a:t>
            </a:r>
            <a:r>
              <a:rPr lang="en" altLang="ja-JP" sz="3600" b="0" i="0" u="none" strike="noStrike" dirty="0">
                <a:solidFill>
                  <a:schemeClr val="bg1"/>
                </a:solidFill>
                <a:effectLst/>
                <a:latin typeface="Hiragino Kaku Gothic Pro W3" panose="020B0300000000000000" pitchFamily="34" charset="-128"/>
                <a:ea typeface="Hiragino Kaku Gothic Pro W3" panose="020B0300000000000000" pitchFamily="34" charset="-128"/>
              </a:rPr>
              <a:t>fter </a:t>
            </a:r>
            <a:r>
              <a:rPr lang="en" altLang="ja-JP" sz="3600" dirty="0">
                <a:solidFill>
                  <a:schemeClr val="bg1"/>
                </a:solidFill>
                <a:latin typeface="Hiragino Kaku Gothic Pro W3" panose="020B0300000000000000" pitchFamily="34" charset="-128"/>
                <a:ea typeface="Hiragino Kaku Gothic Pro W3" panose="020B0300000000000000" pitchFamily="34" charset="-128"/>
              </a:rPr>
              <a:t>P</a:t>
            </a:r>
            <a:r>
              <a:rPr lang="en" altLang="ja-JP" sz="3600" b="0" i="0" u="none" strike="noStrike" dirty="0">
                <a:solidFill>
                  <a:schemeClr val="bg1"/>
                </a:solidFill>
                <a:effectLst/>
                <a:latin typeface="Hiragino Kaku Gothic Pro W3" panose="020B0300000000000000" pitchFamily="34" charset="-128"/>
                <a:ea typeface="Hiragino Kaku Gothic Pro W3" panose="020B0300000000000000" pitchFamily="34" charset="-128"/>
              </a:rPr>
              <a:t>arty</a:t>
            </a:r>
          </a:p>
        </p:txBody>
      </p:sp>
    </p:spTree>
    <p:extLst>
      <p:ext uri="{BB962C8B-B14F-4D97-AF65-F5344CB8AC3E}">
        <p14:creationId xmlns:p14="http://schemas.microsoft.com/office/powerpoint/2010/main" val="941052"/>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テーマ">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游ゴシック Light"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BD9F86FD521A9B468B7ED5105402F07E" ma:contentTypeVersion="16" ma:contentTypeDescription="新しいドキュメントを作成します。" ma:contentTypeScope="" ma:versionID="09d96bb8824d0459d047dd650e33a354">
  <xsd:schema xmlns:xsd="http://www.w3.org/2001/XMLSchema" xmlns:xs="http://www.w3.org/2001/XMLSchema" xmlns:p="http://schemas.microsoft.com/office/2006/metadata/properties" xmlns:ns3="1e1279a2-1886-4b01-bb65-54183e5e2558" xmlns:ns4="39cee009-7046-40a5-a379-6526e8fc82b4" targetNamespace="http://schemas.microsoft.com/office/2006/metadata/properties" ma:root="true" ma:fieldsID="abc7c6dbd6f083d2c60952a622e4ab10" ns3:_="" ns4:_="">
    <xsd:import namespace="1e1279a2-1886-4b01-bb65-54183e5e2558"/>
    <xsd:import namespace="39cee009-7046-40a5-a379-6526e8fc82b4"/>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DateTaken" minOccurs="0"/>
                <xsd:element ref="ns3:MediaLengthInSeconds" minOccurs="0"/>
                <xsd:element ref="ns3:MediaServiceAutoTags" minOccurs="0"/>
                <xsd:element ref="ns3:MediaServiceOCR" minOccurs="0"/>
                <xsd:element ref="ns3:MediaServiceGenerationTime" minOccurs="0"/>
                <xsd:element ref="ns3:MediaServiceEventHashCode" minOccurs="0"/>
                <xsd:element ref="ns3:_activity" minOccurs="0"/>
                <xsd:element ref="ns3:MediaServiceObjectDetectorVersions" minOccurs="0"/>
                <xsd:element ref="ns3:MediaServiceLocation" minOccurs="0"/>
                <xsd:element ref="ns3:MediaServiceSystemTag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e1279a2-1886-4b01-bb65-54183e5e255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3" nillable="true" ma:displayName="MediaServiceDateTaken" ma:hidden="true" ma:internalName="MediaServiceDateTaken" ma:readOnly="true">
      <xsd:simpleType>
        <xsd:restriction base="dms:Text"/>
      </xsd:simpleType>
    </xsd:element>
    <xsd:element name="MediaLengthInSeconds" ma:index="14" nillable="true" ma:displayName="Length (seconds)" ma:internalName="MediaLengthInSeconds" ma:readOnly="true">
      <xsd:simpleType>
        <xsd:restriction base="dms:Unknown"/>
      </xsd:simpleType>
    </xsd:element>
    <xsd:element name="MediaServiceAutoTags" ma:index="15" nillable="true" ma:displayName="Tags" ma:internalName="MediaServiceAutoTag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_activity" ma:index="19" nillable="true" ma:displayName="_activity" ma:hidden="true" ma:internalName="_activity">
      <xsd:simpleType>
        <xsd:restriction base="dms:Note"/>
      </xsd:simpleType>
    </xsd:element>
    <xsd:element name="MediaServiceObjectDetectorVersions" ma:index="20" nillable="true" ma:displayName="MediaServiceObjectDetectorVersions" ma:hidden="true" ma:indexed="true" ma:internalName="MediaServiceObjectDetectorVersions" ma:readOnly="true">
      <xsd:simpleType>
        <xsd:restriction base="dms:Text"/>
      </xsd:simpleType>
    </xsd:element>
    <xsd:element name="MediaServiceLocation" ma:index="21" nillable="true" ma:displayName="Location" ma:indexed="true" ma:internalName="MediaServiceLocation" ma:readOnly="true">
      <xsd:simpleType>
        <xsd:restriction base="dms:Text"/>
      </xsd:simpleType>
    </xsd:element>
    <xsd:element name="MediaServiceSystemTags" ma:index="22" nillable="true" ma:displayName="MediaServiceSystemTags" ma:hidden="true" ma:internalName="MediaServiceSystemTags" ma:readOnly="true">
      <xsd:simpleType>
        <xsd:restriction base="dms:Note"/>
      </xsd:simpleType>
    </xsd:element>
    <xsd:element name="MediaServiceSearchProperties" ma:index="23"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39cee009-7046-40a5-a379-6526e8fc82b4" elementFormDefault="qualified">
    <xsd:import namespace="http://schemas.microsoft.com/office/2006/documentManagement/types"/>
    <xsd:import namespace="http://schemas.microsoft.com/office/infopath/2007/PartnerControls"/>
    <xsd:element name="SharedWithUsers" ma:index="10"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共有相手の詳細情報" ma:internalName="SharedWithDetails" ma:readOnly="true">
      <xsd:simpleType>
        <xsd:restriction base="dms:Note">
          <xsd:maxLength value="255"/>
        </xsd:restriction>
      </xsd:simpleType>
    </xsd:element>
    <xsd:element name="SharingHintHash" ma:index="12" nillable="true" ma:displayName="共有のヒントのハッシュ"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_activity xmlns="1e1279a2-1886-4b01-bb65-54183e5e2558"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9214978F-E7BC-4538-BEA4-E544BBBA0FC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e1279a2-1886-4b01-bb65-54183e5e2558"/>
    <ds:schemaRef ds:uri="39cee009-7046-40a5-a379-6526e8fc82b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11C71114-290B-485C-8560-77BAD20CB415}">
  <ds:schemaRefs>
    <ds:schemaRef ds:uri="http://schemas.microsoft.com/office/2006/metadata/properties"/>
    <ds:schemaRef ds:uri="http://purl.org/dc/terms/"/>
    <ds:schemaRef ds:uri="http://purl.org/dc/dcmitype/"/>
    <ds:schemaRef ds:uri="http://schemas.microsoft.com/office/2006/documentManagement/types"/>
    <ds:schemaRef ds:uri="http://schemas.microsoft.com/office/infopath/2007/PartnerControls"/>
    <ds:schemaRef ds:uri="http://www.w3.org/XML/1998/namespace"/>
    <ds:schemaRef ds:uri="http://purl.org/dc/elements/1.1/"/>
    <ds:schemaRef ds:uri="http://schemas.openxmlformats.org/package/2006/metadata/core-properties"/>
    <ds:schemaRef ds:uri="39cee009-7046-40a5-a379-6526e8fc82b4"/>
    <ds:schemaRef ds:uri="1e1279a2-1886-4b01-bb65-54183e5e2558"/>
  </ds:schemaRefs>
</ds:datastoreItem>
</file>

<file path=customXml/itemProps3.xml><?xml version="1.0" encoding="utf-8"?>
<ds:datastoreItem xmlns:ds="http://schemas.openxmlformats.org/officeDocument/2006/customXml" ds:itemID="{330EABED-3BD2-437B-8AB6-D1BD96DDF90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TotalTime>151</TotalTime>
  <Words>145</Words>
  <Application>Microsoft Office PowerPoint</Application>
  <PresentationFormat>A4 210 x 297 mm</PresentationFormat>
  <Paragraphs>16</Paragraphs>
  <Slides>1</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Hiragino Kaku Gothic Pro W3</vt:lpstr>
      <vt:lpstr>游ゴシック</vt:lpstr>
      <vt:lpstr>Aptos</vt:lpstr>
      <vt:lpstr>Aptos Display</vt:lpstr>
      <vt:lpstr>Arial</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Message   師走の候、皆さまにおかれましてはますますご健勝のこととお慶び申し上げます。  時が経つのは早いもので私たちの卒業まで残すところ３か月となりました。  この度、卒業式後に卒業生及びお世話になった先生方と共に謝恩会 &amp; 卒業お祝いパーティーを開催することと致しました。  何かとお忙しいことと存知ますが、お繰り合わせのうえ、  ご出席頂きますようご案内いたします。　  卒業最後の日。そして新たなスタートが始まる日。 　　　　　　　　　　　　　　　　　　　　　　　　　　　 当日は学部の異なるメンバーが集まり、  様々なコンテンツを用意しています。 ○○○○○大学○○回生 最高の想い出を作りましょう！</dc:title>
  <dc:creator>秦 陽介</dc:creator>
  <cp:lastModifiedBy>克文 小田</cp:lastModifiedBy>
  <cp:revision>19</cp:revision>
  <dcterms:created xsi:type="dcterms:W3CDTF">2024-04-08T11:05:16Z</dcterms:created>
  <dcterms:modified xsi:type="dcterms:W3CDTF">2024-06-17T02:15:42Z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0x010100BD9F86FD521A9B468B7ED5105402F07E</vt:lpwstr>
  </property>
</Properties>
</file>