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27T06:20:41.223" v="357" actId="20577"/>
      <pc:docMkLst>
        <pc:docMk/>
      </pc:docMkLst>
      <pc:sldChg chg="modSp mod">
        <pc:chgData name="克文 小田" userId="94c76ac4511df6a3" providerId="LiveId" clId="{0E2AE23B-7C76-4093-A2D2-36304636E7BE}" dt="2024-06-27T06:20:41.223" v="357" actId="20577"/>
        <pc:sldMkLst>
          <pc:docMk/>
          <pc:sldMk cId="941052" sldId="257"/>
        </pc:sldMkLst>
        <pc:spChg chg="mod">
          <ac:chgData name="克文 小田" userId="94c76ac4511df6a3" providerId="LiveId" clId="{0E2AE23B-7C76-4093-A2D2-36304636E7BE}" dt="2024-06-27T06:20:41.223" v="357"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高ようじ 大宮</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大宮駅西口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398-1</a:t>
            </a: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アドグレイス大宮</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157</TotalTime>
  <Words>156</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2024-06-27T06:20:43Z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