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1:37:29.202" v="238" actId="20577"/>
      <pc:docMkLst>
        <pc:docMk/>
      </pc:docMkLst>
      <pc:sldChg chg="modSp mod">
        <pc:chgData name="克文 小田" userId="94c76ac4511df6a3" providerId="LiveId" clId="{0E2AE23B-7C76-4093-A2D2-36304636E7BE}" dt="2024-06-17T01:37:29.202" v="238" actId="20577"/>
        <pc:sldMkLst>
          <pc:docMk/>
          <pc:sldMk cId="941052" sldId="257"/>
        </pc:sldMkLst>
        <pc:spChg chg="mod">
          <ac:chgData name="克文 小田" userId="94c76ac4511df6a3" providerId="LiveId" clId="{0E2AE23B-7C76-4093-A2D2-36304636E7BE}" dt="2024-06-17T01:37:29.202" v="23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ベンジャミングリルキョウト</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烏丸駅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京都市中京区東洞院通錦小路下ル</a:t>
            </a: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阪東屋</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町</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137</TotalTime>
  <Words>154</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2024-06-17T01:37:31Z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