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0E2AE23B-7C76-4093-A2D2-36304636E7BE}"/>
    <pc:docChg chg="undo redo custSel modSld">
      <pc:chgData name="克文 小田" userId="94c76ac4511df6a3" providerId="LiveId" clId="{0E2AE23B-7C76-4093-A2D2-36304636E7BE}" dt="2024-06-17T01:57:06.245" v="278" actId="20577"/>
      <pc:docMkLst>
        <pc:docMk/>
      </pc:docMkLst>
      <pc:sldChg chg="modSp mod">
        <pc:chgData name="克文 小田" userId="94c76ac4511df6a3" providerId="LiveId" clId="{0E2AE23B-7C76-4093-A2D2-36304636E7BE}" dt="2024-06-17T01:57:06.245" v="278" actId="20577"/>
        <pc:sldMkLst>
          <pc:docMk/>
          <pc:sldMk cId="941052" sldId="257"/>
        </pc:sldMkLst>
        <pc:spChg chg="mod">
          <ac:chgData name="克文 小田" userId="94c76ac4511df6a3" providerId="LiveId" clId="{0E2AE23B-7C76-4093-A2D2-36304636E7BE}" dt="2024-06-17T01:57:06.245" v="278"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5564243" y="3704419"/>
            <a:ext cx="1190514" cy="1190514"/>
          </a:xfrm>
          <a:prstGeom prst="rect">
            <a:avLst/>
          </a:prstGeom>
          <a:effectLst>
            <a:outerShdw blurRad="50800" dist="50800" dir="5400000" algn="ctr" rotWithShape="0">
              <a:schemeClr val="accent5">
                <a:lumMod val="20000"/>
                <a:lumOff val="80000"/>
              </a:schemeClr>
            </a:outerShdw>
          </a:effectLst>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5">
            <a:extLst>
              <a:ext uri="{BEBA8EAE-BF5A-486C-A8C5-ECC9F3942E4B}">
                <a14:imgProps xmlns:a14="http://schemas.microsoft.com/office/drawing/2010/main">
                  <a14:imgLayer r:embed="rId6">
                    <a14:imgEffect>
                      <a14:colorTemperature colorTemp="15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67257" y="8574279"/>
            <a:ext cx="1190514" cy="1190514"/>
          </a:xfrm>
          <a:prstGeom prst="rect">
            <a:avLst/>
          </a:prstGeom>
          <a:effectLst>
            <a:outerShdw blurRad="50800" dist="50800" dir="5400000" algn="ctr" rotWithShape="0">
              <a:schemeClr val="accent5">
                <a:lumMod val="20000"/>
                <a:lumOff val="80000"/>
              </a:schemeClr>
            </a:outerShdw>
          </a:effectLst>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494676" y="4792471"/>
            <a:ext cx="5951094"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この度 佐藤太郎くんと鈴木花子さんが</a:t>
            </a:r>
            <a:r>
              <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 </a:t>
            </a:r>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めでたく結婚することとなりました。</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お二人の門出を祝して 結婚式の二次会を開催することとなりました日頃から親しくされている皆様と一緒に 盛大にお祝いしたいと思いますので ぜひともご出席下さい。下記に会場や時間をお知らせ致します。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会場</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Graphic Grill &amp; Bar</a:t>
            </a: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渋谷駅新南口  徒歩</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7</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latin typeface="Hiragino Kaku Gothic Pro W3" panose="020B0300000000000000" pitchFamily="34" charset="-128"/>
                <a:ea typeface="Hiragino Kaku Gothic Pro W3" panose="020B0300000000000000" pitchFamily="34" charset="-128"/>
              </a:rPr>
              <a:t>　　　　　</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住所　東京都渋谷区東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1-29-3 </a:t>
            </a:r>
          </a:p>
          <a:p>
            <a:pPr algn="l" fontAlgn="base"/>
            <a:r>
              <a:rPr lang="ja-JP" altLang="en-US" sz="1400" b="0" i="0" u="none" strike="noStrike">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HOTEL GRAPHY</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渋谷</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1F</a:t>
            </a: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会費　</a:t>
            </a:r>
            <a:r>
              <a:rPr lang="en-US" altLang="ja-JP" sz="1400" dirty="0">
                <a:latin typeface="Hiragino Kaku Gothic Pro W3" panose="020B0300000000000000" pitchFamily="34" charset="-128"/>
                <a:ea typeface="Hiragino Kaku Gothic Pro W3" panose="020B0300000000000000" pitchFamily="34" charset="-128"/>
              </a:rPr>
              <a:t>5</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effectLst/>
                <a:latin typeface="Hiragino Kaku Gothic Pro W3" panose="020B0300000000000000" pitchFamily="34" charset="-128"/>
                <a:ea typeface="Hiragino Kaku Gothic Pro W3" panose="020B0300000000000000" pitchFamily="34" charset="-128"/>
              </a:rPr>
              <a:t> 090</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r>
              <a:rPr lang="en-US" altLang="ja-JP" sz="1400" dirty="0">
                <a:latin typeface="Hiragino Kaku Gothic Pro W3" panose="020B0300000000000000" pitchFamily="34" charset="-128"/>
                <a:ea typeface="Hiragino Kaku Gothic Pro W3" panose="020B0300000000000000" pitchFamily="34" charset="-128"/>
              </a:rPr>
              <a:t>-</a:t>
            </a:r>
            <a:r>
              <a:rPr lang="ja-JP" altLang="en-US" sz="1400" dirty="0">
                <a:latin typeface="Hiragino Kaku Gothic Pro W3" panose="020B0300000000000000" pitchFamily="34" charset="-128"/>
                <a:ea typeface="Hiragino Kaku Gothic Pro W3" panose="020B0300000000000000" pitchFamily="34" charset="-128"/>
              </a:rPr>
              <a:t>◯◯◯◯</a:t>
            </a:r>
            <a:endParaRPr lang="en-US" altLang="ja-JP" sz="1400" dirty="0">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12" name="図 11">
            <a:extLst>
              <a:ext uri="{FF2B5EF4-FFF2-40B4-BE49-F238E27FC236}">
                <a16:creationId xmlns:a16="http://schemas.microsoft.com/office/drawing/2014/main" id="{AFB9A062-0A8B-E4E3-A222-BCF150C01AA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4959"/>
            <a:ext cx="6858000" cy="359763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83510" y="112301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lang="en" altLang="ja-JP" sz="3600" dirty="0">
                <a:solidFill>
                  <a:schemeClr val="bg1"/>
                </a:solidFill>
                <a:latin typeface="Hiragino Kaku Gothic Pro W3" panose="020B0300000000000000" pitchFamily="34" charset="-128"/>
                <a:ea typeface="Hiragino Kaku Gothic Pro W3" panose="020B0300000000000000" pitchFamily="34" charset="-128"/>
              </a:rPr>
              <a:t>W</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edding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A</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fter </a:t>
            </a:r>
            <a:r>
              <a:rPr lang="en" altLang="ja-JP" sz="3600" dirty="0">
                <a:solidFill>
                  <a:schemeClr val="bg1"/>
                </a:solidFill>
                <a:latin typeface="Hiragino Kaku Gothic Pro W3" panose="020B0300000000000000" pitchFamily="34" charset="-128"/>
                <a:ea typeface="Hiragino Kaku Gothic Pro W3" panose="020B0300000000000000" pitchFamily="34" charset="-128"/>
              </a:rPr>
              <a:t>P</a:t>
            </a:r>
            <a:r>
              <a:rPr lang="en" altLang="ja-JP" sz="3600" b="0" i="0" u="none" strike="noStrike" dirty="0">
                <a:solidFill>
                  <a:schemeClr val="bg1"/>
                </a:solidFill>
                <a:effectLst/>
                <a:latin typeface="Hiragino Kaku Gothic Pro W3" panose="020B0300000000000000" pitchFamily="34" charset="-128"/>
                <a:ea typeface="Hiragino Kaku Gothic Pro W3" panose="020B0300000000000000" pitchFamily="34" charset="-128"/>
              </a:rPr>
              <a:t>arty</a:t>
            </a: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144</TotalTime>
  <Words>153</Words>
  <Application>Microsoft Office PowerPoint</Application>
  <PresentationFormat>A4 210 x 297 mm</PresentationFormat>
  <Paragraphs>17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19</cp:revision>
  <dcterms:created xsi:type="dcterms:W3CDTF">2024-04-08T11:05:16Z</dcterms:created>
  <dcterms:modified xsi:type="dcterms:W3CDTF">2024-06-17T01:57:08Z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