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7T02:08:29.892" v="300" actId="20577"/>
      <pc:docMkLst>
        <pc:docMk/>
      </pc:docMkLst>
      <pc:sldChg chg="modSp mod">
        <pc:chgData name="克文 小田" userId="94c76ac4511df6a3" providerId="LiveId" clId="{0E2AE23B-7C76-4093-A2D2-36304636E7BE}" dt="2024-06-17T02:08:29.892" v="300" actId="20577"/>
        <pc:sldMkLst>
          <pc:docMk/>
          <pc:sldMk cId="941052" sldId="257"/>
        </pc:sldMkLst>
        <pc:spChg chg="mod">
          <ac:chgData name="克文 小田" userId="94c76ac4511df6a3" providerId="LiveId" clId="{0E2AE23B-7C76-4093-A2D2-36304636E7BE}" dt="2024-06-17T02:08:29.892" v="300"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チャペル・ド・コフレ札幌</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札幌駅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北海道札幌市北三条西</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1-1 </a:t>
            </a: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日本</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生命札幌ビル</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3F</a:t>
            </a:r>
          </a:p>
          <a:p>
            <a:pPr algn="l" fontAlgn="base"/>
            <a:endParaRPr lang="en-US" altLang="zh-CN"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148</TotalTime>
  <Words>159</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2024-06-17T02:08:31Z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