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2:11:38.042" v="307"/>
      <pc:docMkLst>
        <pc:docMk/>
      </pc:docMkLst>
      <pc:sldChg chg="modSp mod">
        <pc:chgData name="克文 小田" userId="94c76ac4511df6a3" providerId="LiveId" clId="{0E2AE23B-7C76-4093-A2D2-36304636E7BE}" dt="2024-06-17T02:11:38.042" v="307"/>
        <pc:sldMkLst>
          <pc:docMk/>
          <pc:sldMk cId="941052" sldId="257"/>
        </pc:sldMkLst>
        <pc:spChg chg="mod">
          <ac:chgData name="克文 小田" userId="94c76ac4511df6a3" providerId="LiveId" clId="{0E2AE23B-7C76-4093-A2D2-36304636E7BE}" dt="2024-06-17T02:11:38.042" v="30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ザ・ジョージアンテラス</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南海空港線</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りんくうタウン駅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大阪府泉佐野市りんくう往来北</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1-16</a:t>
            </a:r>
            <a:endParaRPr lang="en-US" altLang="zh-CN"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149</TotalTime>
  <Words>155</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2024-06-17T02:11:40Z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