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17T01:36:42.577" v="198" actId="20577"/>
      <pc:docMkLst>
        <pc:docMk/>
      </pc:docMkLst>
      <pc:sldChg chg="modSp mod">
        <pc:chgData name="克文 小田" userId="94c76ac4511df6a3" providerId="LiveId" clId="{CC230052-AD5B-4ED2-BC0F-6ED02715CF05}" dt="2024-06-17T01:36:42.577" v="198" actId="20577"/>
        <pc:sldMkLst>
          <pc:docMk/>
          <pc:sldMk cId="941052" sldId="257"/>
        </pc:sldMkLst>
        <pc:spChg chg="mod">
          <ac:chgData name="克文 小田" userId="94c76ac4511df6a3" providerId="LiveId" clId="{CC230052-AD5B-4ED2-BC0F-6ED02715CF05}" dt="2024-06-17T01:36:42.577" v="19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ベンジャミングリルキョウト</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烏丸駅  徒歩</a:t>
            </a:r>
            <a:r>
              <a:rPr lang="en-US" altLang="zh-TW"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京都市中京区東洞院通錦小路下ル</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阪東屋町</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660-1  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223</TotalTime>
  <Words>174</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2024-06-17T01:36:48Z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