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2:00:56.857" v="237" actId="20577"/>
      <pc:docMkLst>
        <pc:docMk/>
      </pc:docMkLst>
      <pc:sldChg chg="modSp mod">
        <pc:chgData name="克文 小田" userId="94c76ac4511df6a3" providerId="LiveId" clId="{CC230052-AD5B-4ED2-BC0F-6ED02715CF05}" dt="2024-06-17T02:00:56.857" v="237" actId="20577"/>
        <pc:sldMkLst>
          <pc:docMk/>
          <pc:sldMk cId="941052" sldId="257"/>
        </pc:sldMkLst>
        <pc:spChg chg="mod">
          <ac:chgData name="克文 小田" userId="94c76ac4511df6a3" providerId="LiveId" clId="{CC230052-AD5B-4ED2-BC0F-6ED02715CF05}" dt="2024-06-17T02:00:56.857" v="237"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神奈川県</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川崎市川崎区砂子</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231</TotalTime>
  <Words>170</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2024-06-17T02:00:58Z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