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CC230052-AD5B-4ED2-BC0F-6ED02715CF05}"/>
    <pc:docChg chg="undo custSel modSld">
      <pc:chgData name="克文 小田" userId="94c76ac4511df6a3" providerId="LiveId" clId="{CC230052-AD5B-4ED2-BC0F-6ED02715CF05}" dt="2024-06-17T02:08:37.108" v="239"/>
      <pc:docMkLst>
        <pc:docMk/>
      </pc:docMkLst>
      <pc:sldChg chg="modSp mod">
        <pc:chgData name="克文 小田" userId="94c76ac4511df6a3" providerId="LiveId" clId="{CC230052-AD5B-4ED2-BC0F-6ED02715CF05}" dt="2024-06-17T02:08:37.108" v="239"/>
        <pc:sldMkLst>
          <pc:docMk/>
          <pc:sldMk cId="941052" sldId="257"/>
        </pc:sldMkLst>
        <pc:spChg chg="mod">
          <ac:chgData name="克文 小田" userId="94c76ac4511df6a3" providerId="LiveId" clId="{CC230052-AD5B-4ED2-BC0F-6ED02715CF05}" dt="2024-06-17T02:08:37.108" v="239"/>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462690"/>
            <a:ext cx="5612359" cy="5047070"/>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チャペル・ド・コフレ札幌</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札幌駅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北海道札幌市北三条西</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1-1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日本生命札幌ビル</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3F</a:t>
            </a: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233</TotalTime>
  <Words>180</Words>
  <Application>Microsoft Office PowerPoint</Application>
  <PresentationFormat>A4 210 x 297 mm</PresentationFormat>
  <Paragraphs>21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20</cp:revision>
  <dcterms:created xsi:type="dcterms:W3CDTF">2024-04-08T11:05:16Z</dcterms:created>
  <dcterms:modified xsi:type="dcterms:W3CDTF">2024-06-17T02:08:41Z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