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6"/>
  </p:notesMasterIdLst>
  <p:sldIdLst>
    <p:sldId id="257" r:id="rId5"/>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5763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83" autoAdjust="0"/>
    <p:restoredTop sz="94674"/>
  </p:normalViewPr>
  <p:slideViewPr>
    <p:cSldViewPr snapToGrid="0">
      <p:cViewPr varScale="1">
        <p:scale>
          <a:sx n="63" d="100"/>
          <a:sy n="63" d="100"/>
        </p:scale>
        <p:origin x="2506" y="72"/>
      </p:cViewPr>
      <p:guideLst/>
    </p:cSldViewPr>
  </p:slideViewPr>
  <p:notesTextViewPr>
    <p:cViewPr>
      <p:scale>
        <a:sx n="1" d="1"/>
        <a:sy n="1" d="1"/>
      </p:scale>
      <p:origin x="0" y="0"/>
    </p:cViewPr>
  </p:notesTextViewPr>
  <p:notesViewPr>
    <p:cSldViewPr snapToGrid="0">
      <p:cViewPr varScale="1">
        <p:scale>
          <a:sx n="84" d="100"/>
          <a:sy n="84" d="100"/>
        </p:scale>
        <p:origin x="3912"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microsoft.com/office/2016/11/relationships/changesInfo" Target="changesInfos/changesInfo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克文 小田" userId="94c76ac4511df6a3" providerId="LiveId" clId="{CC230052-AD5B-4ED2-BC0F-6ED02715CF05}"/>
    <pc:docChg chg="undo custSel modSld">
      <pc:chgData name="克文 小田" userId="94c76ac4511df6a3" providerId="LiveId" clId="{CC230052-AD5B-4ED2-BC0F-6ED02715CF05}" dt="2024-06-17T01:29:37.212" v="183"/>
      <pc:docMkLst>
        <pc:docMk/>
      </pc:docMkLst>
      <pc:sldChg chg="modSp mod">
        <pc:chgData name="克文 小田" userId="94c76ac4511df6a3" providerId="LiveId" clId="{CC230052-AD5B-4ED2-BC0F-6ED02715CF05}" dt="2024-06-17T01:29:37.212" v="183"/>
        <pc:sldMkLst>
          <pc:docMk/>
          <pc:sldMk cId="941052" sldId="257"/>
        </pc:sldMkLst>
        <pc:spChg chg="mod">
          <ac:chgData name="克文 小田" userId="94c76ac4511df6a3" providerId="LiveId" clId="{CC230052-AD5B-4ED2-BC0F-6ED02715CF05}" dt="2024-06-17T01:29:37.212" v="183"/>
          <ac:spMkLst>
            <pc:docMk/>
            <pc:sldMk cId="941052" sldId="257"/>
            <ac:spMk id="3" creationId="{E7BAA3D6-CB38-656D-1361-3AE4CB04BAEB}"/>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33FB226-5142-494D-8E29-540CBFADC3D7}" type="datetimeFigureOut">
              <a:rPr kumimoji="1" lang="ja-JP" altLang="en-US" smtClean="0"/>
              <a:t>2024/6/17</a:t>
            </a:fld>
            <a:endParaRPr kumimoji="1" lang="ja-JP" altLang="en-US"/>
          </a:p>
        </p:txBody>
      </p:sp>
      <p:sp>
        <p:nvSpPr>
          <p:cNvPr id="4" name="スライド イメージ プレースホルダー 3"/>
          <p:cNvSpPr>
            <a:spLocks noGrp="1" noRot="1" noChangeAspect="1"/>
          </p:cNvSpPr>
          <p:nvPr>
            <p:ph type="sldImg" idx="2"/>
          </p:nvPr>
        </p:nvSpPr>
        <p:spPr>
          <a:xfrm>
            <a:off x="2360613" y="1143000"/>
            <a:ext cx="2136775"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49FC331-9EEC-46C7-BAA5-903C211793E1}" type="slidenum">
              <a:rPr kumimoji="1" lang="ja-JP" altLang="en-US" smtClean="0"/>
              <a:t>‹#›</a:t>
            </a:fld>
            <a:endParaRPr kumimoji="1" lang="ja-JP" altLang="en-US"/>
          </a:p>
        </p:txBody>
      </p:sp>
    </p:spTree>
    <p:extLst>
      <p:ext uri="{BB962C8B-B14F-4D97-AF65-F5344CB8AC3E}">
        <p14:creationId xmlns:p14="http://schemas.microsoft.com/office/powerpoint/2010/main" val="143334614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360613" y="1143000"/>
            <a:ext cx="2136775" cy="3086100"/>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849FC331-9EEC-46C7-BAA5-903C211793E1}" type="slidenum">
              <a:rPr kumimoji="1" lang="ja-JP" altLang="en-US" smtClean="0"/>
              <a:t>1</a:t>
            </a:fld>
            <a:endParaRPr kumimoji="1" lang="ja-JP" altLang="en-US"/>
          </a:p>
        </p:txBody>
      </p:sp>
    </p:spTree>
    <p:extLst>
      <p:ext uri="{BB962C8B-B14F-4D97-AF65-F5344CB8AC3E}">
        <p14:creationId xmlns:p14="http://schemas.microsoft.com/office/powerpoint/2010/main" val="8024387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5774110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20847617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32059874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2628422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tint val="82000"/>
                  </a:schemeClr>
                </a:solidFill>
              </a:defRPr>
            </a:lvl1pPr>
            <a:lvl2pPr marL="342900" indent="0">
              <a:buNone/>
              <a:defRPr sz="1500">
                <a:solidFill>
                  <a:schemeClr val="tx1">
                    <a:tint val="82000"/>
                  </a:schemeClr>
                </a:solidFill>
              </a:defRPr>
            </a:lvl2pPr>
            <a:lvl3pPr marL="685800" indent="0">
              <a:buNone/>
              <a:defRPr sz="1350">
                <a:solidFill>
                  <a:schemeClr val="tx1">
                    <a:tint val="82000"/>
                  </a:schemeClr>
                </a:solidFill>
              </a:defRPr>
            </a:lvl3pPr>
            <a:lvl4pPr marL="1028700" indent="0">
              <a:buNone/>
              <a:defRPr sz="1200">
                <a:solidFill>
                  <a:schemeClr val="tx1">
                    <a:tint val="82000"/>
                  </a:schemeClr>
                </a:solidFill>
              </a:defRPr>
            </a:lvl4pPr>
            <a:lvl5pPr marL="1371600" indent="0">
              <a:buNone/>
              <a:defRPr sz="1200">
                <a:solidFill>
                  <a:schemeClr val="tx1">
                    <a:tint val="82000"/>
                  </a:schemeClr>
                </a:solidFill>
              </a:defRPr>
            </a:lvl5pPr>
            <a:lvl6pPr marL="1714500" indent="0">
              <a:buNone/>
              <a:defRPr sz="1200">
                <a:solidFill>
                  <a:schemeClr val="tx1">
                    <a:tint val="82000"/>
                  </a:schemeClr>
                </a:solidFill>
              </a:defRPr>
            </a:lvl6pPr>
            <a:lvl7pPr marL="2057400" indent="0">
              <a:buNone/>
              <a:defRPr sz="1200">
                <a:solidFill>
                  <a:schemeClr val="tx1">
                    <a:tint val="82000"/>
                  </a:schemeClr>
                </a:solidFill>
              </a:defRPr>
            </a:lvl7pPr>
            <a:lvl8pPr marL="2400300" indent="0">
              <a:buNone/>
              <a:defRPr sz="1200">
                <a:solidFill>
                  <a:schemeClr val="tx1">
                    <a:tint val="82000"/>
                  </a:schemeClr>
                </a:solidFill>
              </a:defRPr>
            </a:lvl8pPr>
            <a:lvl9pPr marL="2743200" indent="0">
              <a:buNone/>
              <a:defRPr sz="1200">
                <a:solidFill>
                  <a:schemeClr val="tx1">
                    <a:tint val="82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5221392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2160329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5955207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30901266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7248393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4952434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0948722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82000"/>
                  </a:schemeClr>
                </a:solidFill>
              </a:defRPr>
            </a:lvl1pPr>
          </a:lstStyle>
          <a:p>
            <a:fld id="{AD9CACC8-C382-49D5-B5A3-E6F3BBD1A60D}" type="datetimeFigureOut">
              <a:rPr kumimoji="1" lang="ja-JP" altLang="en-US" smtClean="0"/>
              <a:t>2024/6/17</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82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82000"/>
                  </a:schemeClr>
                </a:solidFill>
              </a:defRPr>
            </a:lvl1p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63033834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jp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図 6" descr="図形 が含まれている画像&#10;&#10;自動的に生成された説明">
            <a:extLst>
              <a:ext uri="{FF2B5EF4-FFF2-40B4-BE49-F238E27FC236}">
                <a16:creationId xmlns:a16="http://schemas.microsoft.com/office/drawing/2014/main" id="{8DA1D8FC-454B-69D5-670E-46808E213AE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64243" y="3869309"/>
            <a:ext cx="1190514" cy="1190514"/>
          </a:xfrm>
          <a:prstGeom prst="rect">
            <a:avLst/>
          </a:prstGeom>
        </p:spPr>
      </p:pic>
      <p:pic>
        <p:nvPicPr>
          <p:cNvPr id="9" name="図 8" descr="アイコン&#10;&#10;低い精度で自動的に生成された説明">
            <a:extLst>
              <a:ext uri="{FF2B5EF4-FFF2-40B4-BE49-F238E27FC236}">
                <a16:creationId xmlns:a16="http://schemas.microsoft.com/office/drawing/2014/main" id="{32013CCC-8537-3F55-FAAC-210C547F8FE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67257" y="8574279"/>
            <a:ext cx="1190514" cy="1190514"/>
          </a:xfrm>
          <a:prstGeom prst="rect">
            <a:avLst/>
          </a:prstGeom>
        </p:spPr>
      </p:pic>
      <p:sp>
        <p:nvSpPr>
          <p:cNvPr id="3" name="タイトル 1">
            <a:extLst>
              <a:ext uri="{FF2B5EF4-FFF2-40B4-BE49-F238E27FC236}">
                <a16:creationId xmlns:a16="http://schemas.microsoft.com/office/drawing/2014/main" id="{E7BAA3D6-CB38-656D-1361-3AE4CB04BAEB}"/>
              </a:ext>
            </a:extLst>
          </p:cNvPr>
          <p:cNvSpPr txBox="1">
            <a:spLocks/>
          </p:cNvSpPr>
          <p:nvPr/>
        </p:nvSpPr>
        <p:spPr>
          <a:xfrm>
            <a:off x="698500" y="4462690"/>
            <a:ext cx="5612359" cy="5047070"/>
          </a:xfrm>
          <a:prstGeom prst="rect">
            <a:avLst/>
          </a:prstGeom>
          <a:ln>
            <a:noFill/>
          </a:ln>
        </p:spPr>
        <p:txBody>
          <a:bodyPr vert="horz" lIns="91440" tIns="45720" rIns="91440" bIns="45720" rtlCol="0" anchor="t">
            <a:noAutofit/>
          </a:bodyPr>
          <a:lstStyle>
            <a:lvl1pPr algn="ctr" defTabSz="685800" rtl="0" eaLnBrk="1" latinLnBrk="0" hangingPunct="1">
              <a:lnSpc>
                <a:spcPct val="90000"/>
              </a:lnSpc>
              <a:spcBef>
                <a:spcPct val="0"/>
              </a:spcBef>
              <a:buNone/>
              <a:defRPr kumimoji="1" sz="4500" kern="1200">
                <a:solidFill>
                  <a:schemeClr val="tx1"/>
                </a:solidFill>
                <a:latin typeface="+mj-lt"/>
                <a:ea typeface="+mj-ea"/>
                <a:cs typeface="+mj-cs"/>
              </a:defRPr>
            </a:lvl1pPr>
          </a:lstStyle>
          <a:p>
            <a:pPr algn="l" fontAlgn="base"/>
            <a:r>
              <a:rPr lang="ja-JP" altLang="en-US" sz="1400" b="0" i="0" u="none" strike="noStrike" dirty="0">
                <a:effectLst/>
                <a:latin typeface="Hiragino Kaku Gothic Pro W3" panose="020B0300000000000000" pitchFamily="34" charset="-128"/>
                <a:ea typeface="Hiragino Kaku Gothic Pro W3" panose="020B0300000000000000" pitchFamily="34" charset="-128"/>
              </a:rPr>
              <a:t>○○の候　時下ますますご健勝のこととお慶び申し上げます。</a:t>
            </a:r>
            <a:endParaRPr lang="en-US" altLang="ja-JP" sz="1400" b="0" i="0" u="none" strike="noStrike" dirty="0">
              <a:effectLst/>
              <a:latin typeface="Hiragino Kaku Gothic Pro W3" panose="020B0300000000000000" pitchFamily="34" charset="-128"/>
              <a:ea typeface="Hiragino Kaku Gothic Pro W3" panose="020B0300000000000000" pitchFamily="34" charset="-128"/>
            </a:endParaRPr>
          </a:p>
          <a:p>
            <a:pPr algn="l" fontAlgn="base"/>
            <a:endParaRPr lang="en-US" altLang="ja-JP" sz="1400" b="0" i="0" u="none" strike="noStrike" dirty="0">
              <a:solidFill>
                <a:srgbClr val="000000"/>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000000"/>
                </a:solidFill>
                <a:effectLst/>
                <a:latin typeface="Hiragino Kaku Gothic Pro W3" panose="020B0300000000000000" pitchFamily="34" charset="-128"/>
                <a:ea typeface="Hiragino Kaku Gothic Pro W3" panose="020B0300000000000000" pitchFamily="34" charset="-128"/>
              </a:rPr>
              <a:t>平素は格別のご高配にあずかり厚く御礼申し上げます</a:t>
            </a:r>
          </a:p>
          <a:p>
            <a:pPr algn="l" fontAlgn="base"/>
            <a:r>
              <a:rPr lang="ja-JP" altLang="en-US" sz="1400" b="0" i="0" u="none" strike="noStrike" dirty="0">
                <a:solidFill>
                  <a:srgbClr val="000000"/>
                </a:solidFill>
                <a:effectLst/>
                <a:latin typeface="Hiragino Kaku Gothic Pro W3" panose="020B0300000000000000" pitchFamily="34" charset="-128"/>
                <a:ea typeface="Hiragino Kaku Gothic Pro W3" panose="020B0300000000000000" pitchFamily="34" charset="-128"/>
              </a:rPr>
              <a:t>さて　このたび　弊社は○月○日をもちまして創立○年の佳節を迎えることとなりました</a:t>
            </a:r>
          </a:p>
          <a:p>
            <a:pPr algn="l" fontAlgn="base"/>
            <a:r>
              <a:rPr lang="ja-JP" altLang="en-US" sz="1400" b="0" i="0" u="none" strike="noStrike" dirty="0">
                <a:solidFill>
                  <a:srgbClr val="000000"/>
                </a:solidFill>
                <a:effectLst/>
                <a:latin typeface="Hiragino Kaku Gothic Pro W3" panose="020B0300000000000000" pitchFamily="34" charset="-128"/>
                <a:ea typeface="Hiragino Kaku Gothic Pro W3" panose="020B0300000000000000" pitchFamily="34" charset="-128"/>
              </a:rPr>
              <a:t>これもひとえに皆様方の多大なるご支援の賜物と心より感謝申し上げます</a:t>
            </a:r>
          </a:p>
          <a:p>
            <a:pPr algn="l" fontAlgn="base"/>
            <a:r>
              <a:rPr lang="ja-JP" altLang="en-US" sz="1400" b="0" i="0" u="none" strike="noStrike" dirty="0">
                <a:solidFill>
                  <a:srgbClr val="000000"/>
                </a:solidFill>
                <a:effectLst/>
                <a:latin typeface="Hiragino Kaku Gothic Pro W3" panose="020B0300000000000000" pitchFamily="34" charset="-128"/>
                <a:ea typeface="Hiragino Kaku Gothic Pro W3" panose="020B0300000000000000" pitchFamily="34" charset="-128"/>
              </a:rPr>
              <a:t>つきましては　これまでの感謝を込めて　左記（下記）のとおり創立○年の祝宴を催したいと存じます</a:t>
            </a:r>
          </a:p>
          <a:p>
            <a:pPr algn="l" fontAlgn="base"/>
            <a:r>
              <a:rPr lang="ja-JP" altLang="en-US" sz="1400" b="0" i="0" u="none" strike="noStrike" dirty="0">
                <a:solidFill>
                  <a:srgbClr val="000000"/>
                </a:solidFill>
                <a:effectLst/>
                <a:latin typeface="Hiragino Kaku Gothic Pro W3" panose="020B0300000000000000" pitchFamily="34" charset="-128"/>
                <a:ea typeface="Hiragino Kaku Gothic Pro W3" panose="020B0300000000000000" pitchFamily="34" charset="-128"/>
              </a:rPr>
              <a:t>皆様方にはご多用のところ恐縮ですが　何卒ご出席くださいますようお願い申し上げます。</a:t>
            </a:r>
            <a:endParaRPr lang="en-US" altLang="ja-JP" sz="1400" dirty="0">
              <a:solidFill>
                <a:srgbClr val="000000"/>
              </a:solidFill>
              <a:latin typeface="Hiragino Kaku Gothic Pro W3" panose="020B0300000000000000" pitchFamily="34" charset="-128"/>
              <a:ea typeface="Hiragino Kaku Gothic Pro W3" panose="020B0300000000000000" pitchFamily="34" charset="-128"/>
            </a:endParaRPr>
          </a:p>
          <a:p>
            <a:pPr algn="l" fontAlgn="base"/>
            <a:endParaRPr lang="en-US" altLang="ja-JP" sz="1400" b="0" i="0" u="none" strike="noStrike" dirty="0">
              <a:solidFill>
                <a:srgbClr val="000000"/>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b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b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日時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20</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◯◯年〇月〇日（〇）〇時〇分より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会場</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ベンジャミンテラスラウンジ</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r>
              <a:rPr lang="zh-CN"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赤坂見附駅  徒歩</a:t>
            </a:r>
            <a:r>
              <a:rPr lang="en-US" altLang="zh-CN"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8</a:t>
            </a:r>
            <a:r>
              <a:rPr lang="zh-CN"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分</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p>
          <a:p>
            <a:pPr algn="l" fontAlgn="base"/>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住所　東京都千代田区紀尾井町１−３</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東京ガーデンテラス </a:t>
            </a:r>
            <a:r>
              <a:rPr lang="en-US" altLang="ja-JP"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4F</a:t>
            </a:r>
          </a:p>
          <a:p>
            <a:pPr algn="l" fontAlgn="base"/>
            <a: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　</a:t>
            </a:r>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幹事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電話</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090</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a:t>
            </a:r>
            <a:r>
              <a:rPr lang="ja-JP" altLang="en-US" sz="1400" dirty="0">
                <a:solidFill>
                  <a:srgbClr val="957631"/>
                </a:solidFill>
                <a:latin typeface="Hiragino Kaku Gothic Pro W3" panose="020B0300000000000000" pitchFamily="34" charset="-128"/>
                <a:ea typeface="Hiragino Kaku Gothic Pro W3" panose="020B0300000000000000" pitchFamily="34" charset="-128"/>
              </a:rPr>
              <a:t>◯◯◯◯</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a:t>
            </a:r>
            <a:r>
              <a:rPr lang="ja-JP" altLang="en-US" sz="1400" dirty="0">
                <a:solidFill>
                  <a:srgbClr val="957631"/>
                </a:solidFill>
                <a:latin typeface="Hiragino Kaku Gothic Pro W3" panose="020B0300000000000000" pitchFamily="34" charset="-128"/>
                <a:ea typeface="Hiragino Kaku Gothic Pro W3" panose="020B0300000000000000" pitchFamily="34" charset="-128"/>
              </a:rPr>
              <a:t>◯◯◯◯</a:t>
            </a:r>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endParaRPr lang="en-US" altLang="ja-JP" sz="2000" b="1"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effectLst/>
                <a:latin typeface="Hiragino Kaku Gothic Pro W3" panose="020B0300000000000000" pitchFamily="34" charset="-128"/>
                <a:ea typeface="Hiragino Kaku Gothic Pro W3" panose="020B0300000000000000" pitchFamily="34" charset="-128"/>
              </a:rPr>
              <a:t>参加・不参加のご回答は〇月〇日（曜日）までに幹事へ連絡くださいますようお願いいたします。</a:t>
            </a:r>
            <a:endParaRPr lang="ja-JP" altLang="en-US" sz="1400" dirty="0">
              <a:latin typeface="Hiragino Kaku Gothic Pro W3" panose="020B0300000000000000" pitchFamily="34" charset="-128"/>
              <a:ea typeface="Hiragino Kaku Gothic Pro W3" panose="020B0300000000000000" pitchFamily="34" charset="-128"/>
            </a:endParaRPr>
          </a:p>
        </p:txBody>
      </p:sp>
      <p:pic>
        <p:nvPicPr>
          <p:cNvPr id="4" name="図 3">
            <a:extLst>
              <a:ext uri="{FF2B5EF4-FFF2-40B4-BE49-F238E27FC236}">
                <a16:creationId xmlns:a16="http://schemas.microsoft.com/office/drawing/2014/main" id="{BD45F090-1F88-532C-310B-AC59E919B276}"/>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0" y="2678"/>
            <a:ext cx="6858000" cy="3735726"/>
          </a:xfrm>
          <a:prstGeom prst="rect">
            <a:avLst/>
          </a:prstGeom>
        </p:spPr>
      </p:pic>
      <p:sp>
        <p:nvSpPr>
          <p:cNvPr id="18" name="正方形/長方形 17">
            <a:extLst>
              <a:ext uri="{FF2B5EF4-FFF2-40B4-BE49-F238E27FC236}">
                <a16:creationId xmlns:a16="http://schemas.microsoft.com/office/drawing/2014/main" id="{6F2393CF-2BDF-D30E-F969-8AABE058A58C}"/>
              </a:ext>
            </a:extLst>
          </p:cNvPr>
          <p:cNvSpPr/>
          <p:nvPr/>
        </p:nvSpPr>
        <p:spPr>
          <a:xfrm>
            <a:off x="668520" y="1152991"/>
            <a:ext cx="5461000" cy="1435100"/>
          </a:xfrm>
          <a:prstGeom prst="rect">
            <a:avLst/>
          </a:prstGeom>
          <a:solidFill>
            <a:schemeClr val="tx1">
              <a:alpha val="48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spcBef>
                <a:spcPts val="300"/>
              </a:spcBef>
            </a:pPr>
            <a:r>
              <a:rPr kumimoji="1" lang="ja-JP" altLang="en-US" sz="2800">
                <a:latin typeface="Hiragino Kaku Gothic Pro W3" panose="020B0300000000000000" pitchFamily="34" charset="-128"/>
                <a:ea typeface="Hiragino Kaku Gothic Pro W3" panose="020B0300000000000000" pitchFamily="34" charset="-128"/>
              </a:rPr>
              <a:t>周年パーティーのご案内</a:t>
            </a:r>
            <a:endParaRPr kumimoji="1" lang="en-US" altLang="ja-JP" sz="2800" dirty="0">
              <a:latin typeface="Hiragino Kaku Gothic Pro W3" panose="020B0300000000000000" pitchFamily="34" charset="-128"/>
              <a:ea typeface="Hiragino Kaku Gothic Pro W3" panose="020B0300000000000000" pitchFamily="34" charset="-128"/>
            </a:endParaRPr>
          </a:p>
        </p:txBody>
      </p:sp>
    </p:spTree>
    <p:extLst>
      <p:ext uri="{BB962C8B-B14F-4D97-AF65-F5344CB8AC3E}">
        <p14:creationId xmlns:p14="http://schemas.microsoft.com/office/powerpoint/2010/main" val="941052"/>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テーマ">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游ゴシック Light"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ドキュメント" ma:contentTypeID="0x010100BD9F86FD521A9B468B7ED5105402F07E" ma:contentTypeVersion="16" ma:contentTypeDescription="新しいドキュメントを作成します。" ma:contentTypeScope="" ma:versionID="09d96bb8824d0459d047dd650e33a354">
  <xsd:schema xmlns:xsd="http://www.w3.org/2001/XMLSchema" xmlns:xs="http://www.w3.org/2001/XMLSchema" xmlns:p="http://schemas.microsoft.com/office/2006/metadata/properties" xmlns:ns3="1e1279a2-1886-4b01-bb65-54183e5e2558" xmlns:ns4="39cee009-7046-40a5-a379-6526e8fc82b4" targetNamespace="http://schemas.microsoft.com/office/2006/metadata/properties" ma:root="true" ma:fieldsID="abc7c6dbd6f083d2c60952a622e4ab10" ns3:_="" ns4:_="">
    <xsd:import namespace="1e1279a2-1886-4b01-bb65-54183e5e2558"/>
    <xsd:import namespace="39cee009-7046-40a5-a379-6526e8fc82b4"/>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DateTaken" minOccurs="0"/>
                <xsd:element ref="ns3:MediaLengthInSeconds" minOccurs="0"/>
                <xsd:element ref="ns3:MediaServiceAutoTags" minOccurs="0"/>
                <xsd:element ref="ns3:MediaServiceOCR" minOccurs="0"/>
                <xsd:element ref="ns3:MediaServiceGenerationTime" minOccurs="0"/>
                <xsd:element ref="ns3:MediaServiceEventHashCode" minOccurs="0"/>
                <xsd:element ref="ns3:_activity" minOccurs="0"/>
                <xsd:element ref="ns3:MediaServiceObjectDetectorVersions" minOccurs="0"/>
                <xsd:element ref="ns3:MediaServiceLocation" minOccurs="0"/>
                <xsd:element ref="ns3:MediaServiceSystemTag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e1279a2-1886-4b01-bb65-54183e5e255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LengthInSeconds" ma:index="14" nillable="true" ma:displayName="Length (seconds)" ma:internalName="MediaLengthInSeconds" ma:readOnly="true">
      <xsd:simpleType>
        <xsd:restriction base="dms:Unknown"/>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_activity" ma:index="19" nillable="true" ma:displayName="_activity" ma:hidden="true" ma:internalName="_activity">
      <xsd:simpleType>
        <xsd:restriction base="dms:Note"/>
      </xsd:simpleType>
    </xsd:element>
    <xsd:element name="MediaServiceObjectDetectorVersions" ma:index="20" nillable="true" ma:displayName="MediaServiceObjectDetectorVersions" ma:hidden="true" ma:indexed="true" ma:internalName="MediaServiceObjectDetectorVersions" ma:readOnly="true">
      <xsd:simpleType>
        <xsd:restriction base="dms:Text"/>
      </xsd:simpleType>
    </xsd:element>
    <xsd:element name="MediaServiceLocation" ma:index="21" nillable="true" ma:displayName="Location" ma:indexed="true" ma:internalName="MediaServiceLocation" ma:readOnly="true">
      <xsd:simpleType>
        <xsd:restriction base="dms:Text"/>
      </xsd:simpleType>
    </xsd:element>
    <xsd:element name="MediaServiceSystemTags" ma:index="22" nillable="true" ma:displayName="MediaServiceSystemTags" ma:hidden="true" ma:internalName="MediaServiceSystemTags" ma:readOnly="true">
      <xsd:simpleType>
        <xsd:restriction base="dms:Note"/>
      </xsd:simpleType>
    </xsd:element>
    <xsd:element name="MediaServiceSearchProperties" ma:index="23"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39cee009-7046-40a5-a379-6526e8fc82b4" elementFormDefault="qualified">
    <xsd:import namespace="http://schemas.microsoft.com/office/2006/documentManagement/types"/>
    <xsd:import namespace="http://schemas.microsoft.com/office/infopath/2007/PartnerControls"/>
    <xsd:element name="SharedWithUsers" ma:index="10"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共有相手の詳細情報" ma:internalName="SharedWithDetails" ma:readOnly="true">
      <xsd:simpleType>
        <xsd:restriction base="dms:Note">
          <xsd:maxLength value="255"/>
        </xsd:restriction>
      </xsd:simpleType>
    </xsd:element>
    <xsd:element name="SharingHintHash" ma:index="12" nillable="true" ma:displayName="共有のヒントのハッシュ"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_activity xmlns="1e1279a2-1886-4b01-bb65-54183e5e2558" xsi:nil="true"/>
  </documentManagement>
</p:properties>
</file>

<file path=customXml/itemProps1.xml><?xml version="1.0" encoding="utf-8"?>
<ds:datastoreItem xmlns:ds="http://schemas.openxmlformats.org/officeDocument/2006/customXml" ds:itemID="{330EABED-3BD2-437B-8AB6-D1BD96DDF904}">
  <ds:schemaRefs>
    <ds:schemaRef ds:uri="http://schemas.microsoft.com/sharepoint/v3/contenttype/forms"/>
  </ds:schemaRefs>
</ds:datastoreItem>
</file>

<file path=customXml/itemProps2.xml><?xml version="1.0" encoding="utf-8"?>
<ds:datastoreItem xmlns:ds="http://schemas.openxmlformats.org/officeDocument/2006/customXml" ds:itemID="{9214978F-E7BC-4538-BEA4-E544BBBA0FC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e1279a2-1886-4b01-bb65-54183e5e2558"/>
    <ds:schemaRef ds:uri="39cee009-7046-40a5-a379-6526e8fc82b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11C71114-290B-485C-8560-77BAD20CB415}">
  <ds:schemaRefs>
    <ds:schemaRef ds:uri="http://schemas.microsoft.com/office/2006/metadata/properties"/>
    <ds:schemaRef ds:uri="http://purl.org/dc/terms/"/>
    <ds:schemaRef ds:uri="http://purl.org/dc/dcmitype/"/>
    <ds:schemaRef ds:uri="http://schemas.microsoft.com/office/2006/documentManagement/types"/>
    <ds:schemaRef ds:uri="http://schemas.microsoft.com/office/infopath/2007/PartnerControls"/>
    <ds:schemaRef ds:uri="http://www.w3.org/XML/1998/namespace"/>
    <ds:schemaRef ds:uri="http://purl.org/dc/elements/1.1/"/>
    <ds:schemaRef ds:uri="http://schemas.openxmlformats.org/package/2006/metadata/core-properties"/>
    <ds:schemaRef ds:uri="39cee009-7046-40a5-a379-6526e8fc82b4"/>
    <ds:schemaRef ds:uri="1e1279a2-1886-4b01-bb65-54183e5e2558"/>
  </ds:schemaRefs>
</ds:datastoreItem>
</file>

<file path=docProps/app.xml><?xml version="1.0" encoding="utf-8"?>
<Properties xmlns="http://schemas.openxmlformats.org/officeDocument/2006/extended-properties" xmlns:vt="http://schemas.openxmlformats.org/officeDocument/2006/docPropsVTypes">
  <Template>Office Theme</Template>
  <TotalTime>221</TotalTime>
  <Words>174</Words>
  <Application>Microsoft Office PowerPoint</Application>
  <PresentationFormat>A4 210 x 297 mm</PresentationFormat>
  <Paragraphs>21</Paragraphs>
  <Slides>1</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Hiragino Kaku Gothic Pro W3</vt:lpstr>
      <vt:lpstr>游ゴシック</vt:lpstr>
      <vt:lpstr>Aptos</vt:lpstr>
      <vt:lpstr>Aptos Display</vt:lpstr>
      <vt:lpstr>Arial</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Message   師走の候、皆さまにおかれましてはますますご健勝のこととお慶び申し上げます。  時が経つのは早いもので私たちの卒業まで残すところ３か月となりました。  この度、卒業式後に卒業生及びお世話になった先生方と共に謝恩会 &amp; 卒業お祝いパーティーを開催することと致しました。  何かとお忙しいことと存知ますが、お繰り合わせのうえ、  ご出席頂きますようご案内いたします。　  卒業最後の日。そして新たなスタートが始まる日。 　　　　　　　　　　　　　　　　　　　　　　　　　　　 当日は学部の異なるメンバーが集まり、  様々なコンテンツを用意しています。 ○○○○○大学○○回生 最高の想い出を作りましょう！</dc:title>
  <dc:creator>秦 陽介</dc:creator>
  <cp:lastModifiedBy>克文 小田</cp:lastModifiedBy>
  <cp:revision>20</cp:revision>
  <dcterms:created xsi:type="dcterms:W3CDTF">2024-04-08T11:05:16Z</dcterms:created>
  <dcterms:modified xsi:type="dcterms:W3CDTF">2024-06-17T01:29:39Z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0x010100BD9F86FD521A9B468B7ED5105402F07E</vt:lpwstr>
  </property>
</Properties>
</file>