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40:40.966" v="246" actId="20577"/>
      <pc:docMkLst>
        <pc:docMk/>
      </pc:docMkLst>
      <pc:sldChg chg="modSp mod">
        <pc:chgData name="克文 小田" userId="94c76ac4511df6a3" providerId="LiveId" clId="{6EAB2BF0-8BEC-4BFB-9A3F-894A8D83B0AE}" dt="2024-06-17T01:40:35.743" v="243"/>
        <pc:sldMkLst>
          <pc:docMk/>
          <pc:sldMk cId="1616124350" sldId="256"/>
        </pc:sldMkLst>
        <pc:spChg chg="mod">
          <ac:chgData name="克文 小田" userId="94c76ac4511df6a3" providerId="LiveId" clId="{6EAB2BF0-8BEC-4BFB-9A3F-894A8D83B0AE}" dt="2024-06-17T01:40:35.743" v="243"/>
          <ac:spMkLst>
            <pc:docMk/>
            <pc:sldMk cId="1616124350" sldId="256"/>
            <ac:spMk id="3" creationId="{E7BAA3D6-CB38-656D-1361-3AE4CB04BAEB}"/>
          </ac:spMkLst>
        </pc:spChg>
      </pc:sldChg>
      <pc:sldChg chg="modSp mod">
        <pc:chgData name="克文 小田" userId="94c76ac4511df6a3" providerId="LiveId" clId="{6EAB2BF0-8BEC-4BFB-9A3F-894A8D83B0AE}" dt="2024-06-17T01:40:40.966" v="246" actId="20577"/>
        <pc:sldMkLst>
          <pc:docMk/>
          <pc:sldMk cId="941052" sldId="257"/>
        </pc:sldMkLst>
        <pc:spChg chg="mod">
          <ac:chgData name="克文 小田" userId="94c76ac4511df6a3" providerId="LiveId" clId="{6EAB2BF0-8BEC-4BFB-9A3F-894A8D83B0AE}" dt="2024-06-17T01:40:40.966" v="246"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ベンジャミンステーキハウス京都</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ベンジャミンステーキハウス京都</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660-1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272</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