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7"/>
  </p:notes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6EAB2BF0-8BEC-4BFB-9A3F-894A8D83B0AE}"/>
    <pc:docChg chg="undo redo custSel modSld">
      <pc:chgData name="克文 小田" userId="94c76ac4511df6a3" providerId="LiveId" clId="{6EAB2BF0-8BEC-4BFB-9A3F-894A8D83B0AE}" dt="2024-06-17T01:51:40.603" v="260" actId="20577"/>
      <pc:docMkLst>
        <pc:docMk/>
      </pc:docMkLst>
      <pc:sldChg chg="modSp mod">
        <pc:chgData name="克文 小田" userId="94c76ac4511df6a3" providerId="LiveId" clId="{6EAB2BF0-8BEC-4BFB-9A3F-894A8D83B0AE}" dt="2024-06-17T01:51:40.603" v="260" actId="20577"/>
        <pc:sldMkLst>
          <pc:docMk/>
          <pc:sldMk cId="1616124350" sldId="256"/>
        </pc:sldMkLst>
        <pc:spChg chg="mod">
          <ac:chgData name="克文 小田" userId="94c76ac4511df6a3" providerId="LiveId" clId="{6EAB2BF0-8BEC-4BFB-9A3F-894A8D83B0AE}" dt="2024-06-17T01:51:40.603" v="260" actId="20577"/>
          <ac:spMkLst>
            <pc:docMk/>
            <pc:sldMk cId="1616124350" sldId="256"/>
            <ac:spMk id="3" creationId="{E7BAA3D6-CB38-656D-1361-3AE4CB04BAEB}"/>
          </ac:spMkLst>
        </pc:spChg>
      </pc:sldChg>
      <pc:sldChg chg="modSp mod">
        <pc:chgData name="克文 小田" userId="94c76ac4511df6a3" providerId="LiveId" clId="{6EAB2BF0-8BEC-4BFB-9A3F-894A8D83B0AE}" dt="2024-06-17T01:51:36.110" v="258" actId="20577"/>
        <pc:sldMkLst>
          <pc:docMk/>
          <pc:sldMk cId="941052" sldId="257"/>
        </pc:sldMkLst>
        <pc:spChg chg="mod">
          <ac:chgData name="克文 小田" userId="94c76ac4511df6a3" providerId="LiveId" clId="{6EAB2BF0-8BEC-4BFB-9A3F-894A8D83B0AE}" dt="2024-06-17T01:51:36.110" v="258" actId="20577"/>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12652155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2</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421407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882411"/>
            <a:ext cx="5612359" cy="4099917"/>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お疲れ様です。〇〇部の〇〇です。</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新年度を迎え、当社では〇名の新入社員を迎えることとなりました。</a:t>
            </a: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つきましては、新入社員〇名の入社を歓迎するとともに今後の活躍を祈念し、下記の通り歓迎会を開催いたします。</a:t>
            </a: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チャペル・ド・コフレ（西梅田）</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西梅田駅  直結</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大阪府大阪市北区梅田</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1-8-16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ヒルトンプラザイースト</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6F</a:t>
            </a:r>
            <a:endPar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2091E7FF-7B29-D464-A56C-864B9BD61334}"/>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
            <a:ext cx="6858000" cy="4099917"/>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33287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歓迎会のご案内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1616124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97423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972350"/>
            <a:ext cx="5612359" cy="3781809"/>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皆様、お疲れ様です。このたび、○○部の○○さんが〇月〇日付けで退職されることとなりました。つきましては下記の通り送別会を開催いたしますので、ぜひ、ご参加下さい。</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2000" b="0" i="0" u="none" strike="noStrike" dirty="0">
                <a:solidFill>
                  <a:srgbClr val="666666"/>
                </a:solidFill>
                <a:effectLst/>
                <a:latin typeface="Hiragino Kaku Gothic Pro" panose="020B0300000000000000" pitchFamily="34" charset="-128"/>
                <a:ea typeface="Hiragino Kaku Gothic Pro" panose="020B0300000000000000" pitchFamily="34" charset="-128"/>
              </a:rPr>
              <a:t> </a:t>
            </a:r>
            <a:r>
              <a:rPr lang="ja-JP" altLang="en-US" sz="20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チャペル・ド・コフレ（西梅田）</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TW"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西梅田駅  直結</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大阪府大阪市北区梅田</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1-8-16 </a:t>
            </a: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ヒルトンプラザイースト</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6F</a:t>
            </a:r>
            <a:endPar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A7BEE60B-DDE5-AB98-09FB-AF29E2F5FB9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0"/>
            <a:ext cx="6858001" cy="3811530"/>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3800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送別会のご案内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Props1.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docProps/app.xml><?xml version="1.0" encoding="utf-8"?>
<Properties xmlns="http://schemas.openxmlformats.org/officeDocument/2006/extended-properties" xmlns:vt="http://schemas.openxmlformats.org/officeDocument/2006/docPropsVTypes">
  <Template>Office Theme</Template>
  <TotalTime>217</TotalTime>
  <Words>272</Words>
  <Application>Microsoft Office PowerPoint</Application>
  <PresentationFormat>A4 210 x 297 mm</PresentationFormat>
  <Paragraphs>34</Paragraphs>
  <Slides>2</Slides>
  <Notes>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Hiragino Kaku Gothic Pro</vt:lpstr>
      <vt:lpstr>Hiragino Kaku Gothic Pro W3</vt:lpstr>
      <vt:lpstr>游ゴシック</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2024-06-17T01:51:43Z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