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6EAB2BF0-8BEC-4BFB-9A3F-894A8D83B0AE}"/>
    <pc:docChg chg="undo redo custSel modSld">
      <pc:chgData name="克文 小田" userId="94c76ac4511df6a3" providerId="LiveId" clId="{6EAB2BF0-8BEC-4BFB-9A3F-894A8D83B0AE}" dt="2024-06-17T01:56:41.789" v="264"/>
      <pc:docMkLst>
        <pc:docMk/>
      </pc:docMkLst>
      <pc:sldChg chg="modSp mod">
        <pc:chgData name="克文 小田" userId="94c76ac4511df6a3" providerId="LiveId" clId="{6EAB2BF0-8BEC-4BFB-9A3F-894A8D83B0AE}" dt="2024-06-17T01:56:41.789" v="264"/>
        <pc:sldMkLst>
          <pc:docMk/>
          <pc:sldMk cId="1616124350" sldId="256"/>
        </pc:sldMkLst>
        <pc:spChg chg="mod">
          <ac:chgData name="克文 小田" userId="94c76ac4511df6a3" providerId="LiveId" clId="{6EAB2BF0-8BEC-4BFB-9A3F-894A8D83B0AE}" dt="2024-06-17T01:56:41.789" v="264"/>
          <ac:spMkLst>
            <pc:docMk/>
            <pc:sldMk cId="1616124350" sldId="256"/>
            <ac:spMk id="3" creationId="{E7BAA3D6-CB38-656D-1361-3AE4CB04BAEB}"/>
          </ac:spMkLst>
        </pc:spChg>
      </pc:sldChg>
      <pc:sldChg chg="modSp mod">
        <pc:chgData name="克文 小田" userId="94c76ac4511df6a3" providerId="LiveId" clId="{6EAB2BF0-8BEC-4BFB-9A3F-894A8D83B0AE}" dt="2024-06-17T01:56:38.093" v="263"/>
        <pc:sldMkLst>
          <pc:docMk/>
          <pc:sldMk cId="941052" sldId="257"/>
        </pc:sldMkLst>
        <pc:spChg chg="mod">
          <ac:chgData name="克文 小田" userId="94c76ac4511df6a3" providerId="LiveId" clId="{6EAB2BF0-8BEC-4BFB-9A3F-894A8D83B0AE}" dt="2024-06-17T01:56:38.093" v="263"/>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21407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82411"/>
            <a:ext cx="5612359" cy="4099917"/>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お疲れ様です。〇〇部の〇〇です。</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新年度を迎え、当社では〇名の新入社員を迎えることとなりました。</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つきましては、新入社員〇名の入社を歓迎するとともに今後の活躍を祈念し、下記の通り歓迎会を開催いたします。</a:t>
            </a: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Graphic Grill &amp; Bar</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渋谷駅新南口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7</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東京都渋谷区東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1-29-3 </a:t>
            </a: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HOTEL GRAPHY</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渋谷</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1F</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091E7FF-7B29-D464-A56C-864B9BD6133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4099917"/>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3287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歓迎会のご案内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97423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972350"/>
            <a:ext cx="5612359" cy="3781809"/>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皆様、お疲れ様です。このたび、○○部の○○さんが〇月〇日付けで退職されることとなりました。つきましては下記の通り送別会を開催いたしますので、ぜひ、ご参加下さい。</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Graphic Grill &amp; Bar</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渋谷駅新南口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7</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東京都渋谷区東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1-29-3 </a:t>
            </a: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HOTEL GRAPHY</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渋谷</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1F</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A7BEE60B-DDE5-AB98-09FB-AF29E2F5FB9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0"/>
            <a:ext cx="6858001" cy="3811530"/>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3800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送別会のご案内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218</TotalTime>
  <Words>274</Words>
  <Application>Microsoft Office PowerPoint</Application>
  <PresentationFormat>A4 210 x 297 mm</PresentationFormat>
  <Paragraphs>34</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Hiragino Kaku Gothic Pro</vt: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2024-06-17T01:56:43Z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