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6EAB2BF0-8BEC-4BFB-9A3F-894A8D83B0AE}"/>
    <pc:docChg chg="undo redo custSel modSld">
      <pc:chgData name="克文 小田" userId="94c76ac4511df6a3" providerId="LiveId" clId="{6EAB2BF0-8BEC-4BFB-9A3F-894A8D83B0AE}" dt="2024-06-17T02:11:29.932" v="291" actId="20577"/>
      <pc:docMkLst>
        <pc:docMk/>
      </pc:docMkLst>
      <pc:sldChg chg="modSp mod">
        <pc:chgData name="克文 小田" userId="94c76ac4511df6a3" providerId="LiveId" clId="{6EAB2BF0-8BEC-4BFB-9A3F-894A8D83B0AE}" dt="2024-06-17T02:11:29.932" v="291" actId="20577"/>
        <pc:sldMkLst>
          <pc:docMk/>
          <pc:sldMk cId="1616124350" sldId="256"/>
        </pc:sldMkLst>
        <pc:spChg chg="mod">
          <ac:chgData name="克文 小田" userId="94c76ac4511df6a3" providerId="LiveId" clId="{6EAB2BF0-8BEC-4BFB-9A3F-894A8D83B0AE}" dt="2024-06-17T02:11:29.932" v="291" actId="20577"/>
          <ac:spMkLst>
            <pc:docMk/>
            <pc:sldMk cId="1616124350" sldId="256"/>
            <ac:spMk id="3" creationId="{E7BAA3D6-CB38-656D-1361-3AE4CB04BAEB}"/>
          </ac:spMkLst>
        </pc:spChg>
      </pc:sldChg>
      <pc:sldChg chg="modSp mod">
        <pc:chgData name="克文 小田" userId="94c76ac4511df6a3" providerId="LiveId" clId="{6EAB2BF0-8BEC-4BFB-9A3F-894A8D83B0AE}" dt="2024-06-17T02:11:25.546" v="289" actId="20577"/>
        <pc:sldMkLst>
          <pc:docMk/>
          <pc:sldMk cId="941052" sldId="257"/>
        </pc:sldMkLst>
        <pc:spChg chg="mod">
          <ac:chgData name="克文 小田" userId="94c76ac4511df6a3" providerId="LiveId" clId="{6EAB2BF0-8BEC-4BFB-9A3F-894A8D83B0AE}" dt="2024-06-17T02:11:25.546" v="289"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ザ・ジョージアンテラス</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南海空港線</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/JR</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りんくうタウン駅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大阪府泉佐野市りんくう往来北</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1-16</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ザ・ジョージアンテラス</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南海空港線</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/JR</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りんくうタウン駅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大阪府泉佐野市りんくう往来北</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1-16</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222</TotalTime>
  <Words>278</Words>
  <Application>Microsoft Office PowerPoint</Application>
  <PresentationFormat>A4 210 x 297 mm</PresentationFormat>
  <Paragraphs>32</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2024-06-17T02:11:31Z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