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27T06:36:27.747" v="251"/>
      <pc:docMkLst>
        <pc:docMk/>
      </pc:docMkLst>
      <pc:sldChg chg="modSp mod">
        <pc:chgData name="克文 小田" userId="94c76ac4511df6a3" providerId="LiveId" clId="{DE063DB6-818D-4F8C-9712-7E9844E0373D}" dt="2024-06-27T06:36:27.747" v="251"/>
        <pc:sldMkLst>
          <pc:docMk/>
          <pc:sldMk cId="941052" sldId="257"/>
        </pc:sldMkLst>
        <pc:spChg chg="mod">
          <ac:chgData name="克文 小田" userId="94c76ac4511df6a3" providerId="LiveId" clId="{DE063DB6-818D-4F8C-9712-7E9844E0373D}" dt="2024-06-27T06:36:27.747" v="251"/>
          <ac:spMkLst>
            <pc:docMk/>
            <pc:sldMk cId="941052" sldId="257"/>
            <ac:spMk id="3" creationId="{E7BAA3D6-CB38-656D-1361-3AE4CB04BAEB}"/>
          </ac:spMkLst>
        </pc:spChg>
      </pc:sldChg>
    </pc:docChg>
  </pc:docChgLst>
  <pc:docChgLst>
    <pc:chgData name="克文 小田" userId="94c76ac4511df6a3" providerId="LiveId" clId="{30E71E26-1148-452B-83E7-87CA3AD9190F}"/>
    <pc:docChg chg="modSld">
      <pc:chgData name="克文 小田" userId="94c76ac4511df6a3" providerId="LiveId" clId="{30E71E26-1148-452B-83E7-87CA3AD9190F}" dt="2024-07-17T05:30:46.639" v="63"/>
      <pc:docMkLst>
        <pc:docMk/>
      </pc:docMkLst>
      <pc:sldChg chg="modSp mod">
        <pc:chgData name="克文 小田" userId="94c76ac4511df6a3" providerId="LiveId" clId="{30E71E26-1148-452B-83E7-87CA3AD9190F}" dt="2024-07-17T05:30:46.639" v="63"/>
        <pc:sldMkLst>
          <pc:docMk/>
          <pc:sldMk cId="941052" sldId="257"/>
        </pc:sldMkLst>
        <pc:spChg chg="mod">
          <ac:chgData name="克文 小田" userId="94c76ac4511df6a3" providerId="LiveId" clId="{30E71E26-1148-452B-83E7-87CA3AD9190F}" dt="2024-07-17T05:30:46.639" v="6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242</TotalTime>
  <Words>160</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2024-07-17T05:30:48Z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