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584CA06E-A0C4-48E9-A797-1E7663D85E14}"/>
    <pc:docChg chg="undo redo custSel modSld">
      <pc:chgData name="克文 小田" userId="94c76ac4511df6a3" providerId="LiveId" clId="{584CA06E-A0C4-48E9-A797-1E7663D85E14}" dt="2024-06-27T06:36:16.510" v="343"/>
      <pc:docMkLst>
        <pc:docMk/>
      </pc:docMkLst>
      <pc:sldChg chg="modSp mod">
        <pc:chgData name="克文 小田" userId="94c76ac4511df6a3" providerId="LiveId" clId="{584CA06E-A0C4-48E9-A797-1E7663D85E14}" dt="2024-06-27T06:36:16.510" v="343"/>
        <pc:sldMkLst>
          <pc:docMk/>
          <pc:sldMk cId="1616124350" sldId="256"/>
        </pc:sldMkLst>
        <pc:spChg chg="mod">
          <ac:chgData name="克文 小田" userId="94c76ac4511df6a3" providerId="LiveId" clId="{584CA06E-A0C4-48E9-A797-1E7663D85E14}" dt="2024-06-27T06:36:16.510" v="343"/>
          <ac:spMkLst>
            <pc:docMk/>
            <pc:sldMk cId="1616124350" sldId="256"/>
            <ac:spMk id="3" creationId="{E7BAA3D6-CB38-656D-1361-3AE4CB04BAEB}"/>
          </ac:spMkLst>
        </pc:spChg>
      </pc:sldChg>
      <pc:sldChg chg="modSp mod">
        <pc:chgData name="克文 小田" userId="94c76ac4511df6a3" providerId="LiveId" clId="{584CA06E-A0C4-48E9-A797-1E7663D85E14}" dt="2024-06-27T06:36:12.436" v="342"/>
        <pc:sldMkLst>
          <pc:docMk/>
          <pc:sldMk cId="1941448474" sldId="257"/>
        </pc:sldMkLst>
        <pc:spChg chg="mod">
          <ac:chgData name="克文 小田" userId="94c76ac4511df6a3" providerId="LiveId" clId="{584CA06E-A0C4-48E9-A797-1E7663D85E14}" dt="2024-06-27T06:36:12.436" v="342"/>
          <ac:spMkLst>
            <pc:docMk/>
            <pc:sldMk cId="1941448474" sldId="257"/>
            <ac:spMk id="3" creationId="{E7BAA3D6-CB38-656D-1361-3AE4CB04BAEB}"/>
          </ac:spMkLst>
        </pc:spChg>
      </pc:sldChg>
    </pc:docChg>
  </pc:docChgLst>
  <pc:docChgLst>
    <pc:chgData name="克文 小田" userId="94c76ac4511df6a3" providerId="LiveId" clId="{9E384693-D24A-43BF-9C88-815FA3A70035}"/>
    <pc:docChg chg="modSld">
      <pc:chgData name="克文 小田" userId="94c76ac4511df6a3" providerId="LiveId" clId="{9E384693-D24A-43BF-9C88-815FA3A70035}" dt="2024-07-17T05:30:31.725" v="55"/>
      <pc:docMkLst>
        <pc:docMk/>
      </pc:docMkLst>
      <pc:sldChg chg="modSp mod">
        <pc:chgData name="克文 小田" userId="94c76ac4511df6a3" providerId="LiveId" clId="{9E384693-D24A-43BF-9C88-815FA3A70035}" dt="2024-07-17T05:30:31.725" v="55"/>
        <pc:sldMkLst>
          <pc:docMk/>
          <pc:sldMk cId="1616124350" sldId="256"/>
        </pc:sldMkLst>
        <pc:spChg chg="mod">
          <ac:chgData name="克文 小田" userId="94c76ac4511df6a3" providerId="LiveId" clId="{9E384693-D24A-43BF-9C88-815FA3A70035}" dt="2024-07-17T05:30:31.725" v="55"/>
          <ac:spMkLst>
            <pc:docMk/>
            <pc:sldMk cId="1616124350" sldId="256"/>
            <ac:spMk id="3" creationId="{E7BAA3D6-CB38-656D-1361-3AE4CB04BAEB}"/>
          </ac:spMkLst>
        </pc:spChg>
      </pc:sldChg>
      <pc:sldChg chg="modSp mod">
        <pc:chgData name="克文 小田" userId="94c76ac4511df6a3" providerId="LiveId" clId="{9E384693-D24A-43BF-9C88-815FA3A70035}" dt="2024-07-17T05:30:22.803" v="54" actId="20577"/>
        <pc:sldMkLst>
          <pc:docMk/>
          <pc:sldMk cId="1941448474" sldId="257"/>
        </pc:sldMkLst>
        <pc:spChg chg="mod">
          <ac:chgData name="克文 小田" userId="94c76ac4511df6a3" providerId="LiveId" clId="{9E384693-D24A-43BF-9C88-815FA3A70035}" dt="2024-07-17T05:30:22.803" v="54" actId="20577"/>
          <ac:spMkLst>
            <pc:docMk/>
            <pc:sldMk cId="1941448474"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2024/7/17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12652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2</a:t>
            </a:fld>
            <a:endParaRPr kumimoji="1" lang="ja-JP" altLang="en-US"/>
          </a:p>
        </p:txBody>
      </p:sp>
    </p:spTree>
    <p:extLst>
      <p:ext uri="{BB962C8B-B14F-4D97-AF65-F5344CB8AC3E}">
        <p14:creationId xmlns:p14="http://schemas.microsoft.com/office/powerpoint/2010/main" val="3470154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2024/7/17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2024/7/17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8241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今年も残すところわずかとなりました。</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そこで恒例の忘年会を下記の通り開催いたします。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つきましては一年の労をねぎらうとともに来年への決意を共有すべく社内の親睦を深めたいと存じます。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お忙しい時期かとは存じますが、楽しい企画も用意しておりますので、是非ご参加くださいますようお願いします。</a:t>
            </a:r>
            <a:endParaRPr lang="en-US" altLang="ja-JP" sz="2000" b="1" dirty="0">
              <a:latin typeface="Hiragino Kaku Gothic Pro W3" panose="020B0300000000000000" pitchFamily="34" charset="-128"/>
              <a:ea typeface="Hiragino Kaku Gothic Pro W3" panose="020B0300000000000000" pitchFamily="34" charset="-128"/>
            </a:endParaRPr>
          </a:p>
          <a:p>
            <a:pPr algn="l" fontAlgn="base"/>
            <a:r>
              <a:rPr lang="ja-JP" altLang="en-US" sz="20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エネコ東京</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東京都港区西麻布</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16-28</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Toki-On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西麻布</a:t>
            </a:r>
            <a:endPar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2A7BC871-3FE8-556C-8D79-F469DB4B9AC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
            <a:ext cx="6858000" cy="3991131"/>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34786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忘年会のご案内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616124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43190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867421"/>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今年も残すところ後わずかとなりました。</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つきましては、年明けに令和○年の新年会を下記の通り計画しております。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新しい年の節目に新年の抱負を語り合い、社内の親睦を深めたいと存じます。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お忙しい時期かとは存じますが、是非ご参加くださいますようお願い申し上げます。</a:t>
            </a:r>
            <a:r>
              <a:rPr lang="ja-JP" altLang="en-US" sz="1600" b="1" dirty="0">
                <a:latin typeface="Hiragino Kaku Gothic Pro W3" panose="020B0300000000000000" pitchFamily="34" charset="-128"/>
                <a:ea typeface="Hiragino Kaku Gothic Pro W3" panose="020B0300000000000000" pitchFamily="34" charset="-128"/>
              </a:rPr>
              <a:t>　</a:t>
            </a:r>
            <a:endParaRPr lang="en-US" altLang="ja-JP" sz="1600" b="1" dirty="0">
              <a:latin typeface="Hiragino Kaku Gothic Pro W3" panose="020B0300000000000000" pitchFamily="34" charset="-128"/>
              <a:ea typeface="Hiragino Kaku Gothic Pro W3" panose="020B0300000000000000" pitchFamily="34" charset="-128"/>
            </a:endParaRPr>
          </a:p>
          <a:p>
            <a:pPr algn="l" fontAlgn="base"/>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エネコ東京</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六本木駅  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東京都港区西麻布</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16-28</a:t>
            </a:r>
          </a:p>
          <a:p>
            <a:pPr algn="l" fontAlgn="base"/>
            <a:r>
              <a:rPr lang="en-US" altLang="ja-JP" sz="1400" dirty="0">
                <a:solidFill>
                  <a:srgbClr val="957631"/>
                </a:solidFill>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Toki-On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西麻布</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676C12D-4711-0928-729B-6FFA0C9D74B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0"/>
            <a:ext cx="6858000" cy="4002374"/>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25792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新年会のご案内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194144847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232</TotalTime>
  <Words>308</Words>
  <Application>Microsoft Office PowerPoint</Application>
  <PresentationFormat>A4 210 x 297 mm</PresentationFormat>
  <Paragraphs>35</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Hiragino Kaku Gothic Pro W3</vt:lpstr>
      <vt:lpstr>游ゴシック</vt:lpstr>
      <vt:lpstr>Aptos</vt:lpstr>
      <vt:lpstr>Aptos Display</vt:lpstr>
      <vt:lpstr>Arial</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16</cp:revision>
  <dcterms:created xsi:type="dcterms:W3CDTF">2024-04-08T11:05:16Z</dcterms:created>
  <dcterms:modified xsi:type="dcterms:W3CDTF">2024-07-17T05:30:32Z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