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78C95D82-9AE5-4FA6-A520-293B18C448BE}"/>
    <pc:docChg chg="modSld">
      <pc:chgData name="克文 小田" userId="94c76ac4511df6a3" providerId="LiveId" clId="{78C95D82-9AE5-4FA6-A520-293B18C448BE}" dt="2024-07-17T05:26:56.622" v="3"/>
      <pc:docMkLst>
        <pc:docMk/>
      </pc:docMkLst>
      <pc:sldChg chg="modSp mod">
        <pc:chgData name="克文 小田" userId="94c76ac4511df6a3" providerId="LiveId" clId="{78C95D82-9AE5-4FA6-A520-293B18C448BE}" dt="2024-07-17T05:26:56.622" v="3"/>
        <pc:sldMkLst>
          <pc:docMk/>
          <pc:sldMk cId="1616124350" sldId="256"/>
        </pc:sldMkLst>
        <pc:spChg chg="mod">
          <ac:chgData name="克文 小田" userId="94c76ac4511df6a3" providerId="LiveId" clId="{78C95D82-9AE5-4FA6-A520-293B18C448BE}" dt="2024-07-17T05:26:56.622" v="3"/>
          <ac:spMkLst>
            <pc:docMk/>
            <pc:sldMk cId="1616124350" sldId="256"/>
            <ac:spMk id="3" creationId="{E7BAA3D6-CB38-656D-1361-3AE4CB04BAEB}"/>
          </ac:spMkLst>
        </pc:spChg>
      </pc:sldChg>
      <pc:sldChg chg="modSp mod">
        <pc:chgData name="克文 小田" userId="94c76ac4511df6a3" providerId="LiveId" clId="{78C95D82-9AE5-4FA6-A520-293B18C448BE}" dt="2024-07-17T05:26:53.351" v="2"/>
        <pc:sldMkLst>
          <pc:docMk/>
          <pc:sldMk cId="941052" sldId="257"/>
        </pc:sldMkLst>
        <pc:spChg chg="mod">
          <ac:chgData name="克文 小田" userId="94c76ac4511df6a3" providerId="LiveId" clId="{78C95D82-9AE5-4FA6-A520-293B18C448BE}" dt="2024-07-17T05:26:53.351" v="2"/>
          <ac:spMkLst>
            <pc:docMk/>
            <pc:sldMk cId="941052" sldId="257"/>
            <ac:spMk id="3" creationId="{E7BAA3D6-CB38-656D-1361-3AE4CB04BAEB}"/>
          </ac:spMkLst>
        </pc:spChg>
      </pc:sldChg>
    </pc:docChg>
  </pc:docChgLst>
  <pc:docChgLst>
    <pc:chgData name="克文 小田" userId="94c76ac4511df6a3" providerId="LiveId" clId="{6EAB2BF0-8BEC-4BFB-9A3F-894A8D83B0AE}"/>
    <pc:docChg chg="undo redo custSel modSld">
      <pc:chgData name="克文 小田" userId="94c76ac4511df6a3" providerId="LiveId" clId="{6EAB2BF0-8BEC-4BFB-9A3F-894A8D83B0AE}" dt="2024-06-27T06:36:05.301" v="335"/>
      <pc:docMkLst>
        <pc:docMk/>
      </pc:docMkLst>
      <pc:sldChg chg="modSp mod">
        <pc:chgData name="克文 小田" userId="94c76ac4511df6a3" providerId="LiveId" clId="{6EAB2BF0-8BEC-4BFB-9A3F-894A8D83B0AE}" dt="2024-06-27T06:36:05.301" v="335"/>
        <pc:sldMkLst>
          <pc:docMk/>
          <pc:sldMk cId="1616124350" sldId="256"/>
        </pc:sldMkLst>
        <pc:spChg chg="mod">
          <ac:chgData name="克文 小田" userId="94c76ac4511df6a3" providerId="LiveId" clId="{6EAB2BF0-8BEC-4BFB-9A3F-894A8D83B0AE}" dt="2024-06-27T06:36:05.301" v="335"/>
          <ac:spMkLst>
            <pc:docMk/>
            <pc:sldMk cId="1616124350" sldId="256"/>
            <ac:spMk id="3" creationId="{E7BAA3D6-CB38-656D-1361-3AE4CB04BAEB}"/>
          </ac:spMkLst>
        </pc:spChg>
      </pc:sldChg>
      <pc:sldChg chg="modSp mod">
        <pc:chgData name="克文 小田" userId="94c76ac4511df6a3" providerId="LiveId" clId="{6EAB2BF0-8BEC-4BFB-9A3F-894A8D83B0AE}" dt="2024-06-27T06:36:00.104" v="334"/>
        <pc:sldMkLst>
          <pc:docMk/>
          <pc:sldMk cId="941052" sldId="257"/>
        </pc:sldMkLst>
        <pc:spChg chg="mod">
          <ac:chgData name="克文 小田" userId="94c76ac4511df6a3" providerId="LiveId" clId="{6EAB2BF0-8BEC-4BFB-9A3F-894A8D83B0AE}" dt="2024-06-27T06:36:00.104" v="334"/>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LAUREL TOKYO【</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ローレル東京</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1-17-9</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SK PLAZA</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 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LAUREL TOKYO【</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ローレル東京</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1-17-9</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SK PLAZA</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 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237</TotalTime>
  <Words>284</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2024-07-17T05:26:59Z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